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 err="1"/>
              <a:t>Имагологические</a:t>
            </a:r>
            <a:r>
              <a:rPr lang="ru-RU" sz="3600" b="1" dirty="0"/>
              <a:t> исследования в литературоведении и искусствознании: </a:t>
            </a:r>
            <a:br>
              <a:rPr lang="ru-RU" sz="3600" b="1" dirty="0"/>
            </a:br>
            <a:r>
              <a:rPr lang="ru-RU" sz="3600" b="1" dirty="0"/>
              <a:t>история, теория, современное состояние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4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err="1"/>
              <a:t>Имагологические</a:t>
            </a:r>
            <a:r>
              <a:rPr lang="ru-RU" sz="1800" b="1" i="1" dirty="0"/>
              <a:t> исследования в литературоведении и искусствознании: история, теория, современное состояние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/>
              <a:t>«Генезис </a:t>
            </a:r>
            <a:r>
              <a:rPr lang="ru-RU" sz="2400" dirty="0" err="1"/>
              <a:t>имагологии</a:t>
            </a:r>
            <a:r>
              <a:rPr lang="ru-RU" sz="2400" dirty="0"/>
              <a:t> … отдаленно восходит к эпохе Возрождения, когда происходило усиление межкультурных связей и формировались этнические стереотипы, которые были систематизированы в период Просвещения Дж. Вико, И. Гердером и другими мыслителями, представлявшими их как антропологические категории». </a:t>
            </a:r>
          </a:p>
          <a:p>
            <a:endParaRPr lang="ru-RU" sz="2000" dirty="0"/>
          </a:p>
          <a:p>
            <a:r>
              <a:rPr lang="ru-RU" sz="1200" dirty="0"/>
              <a:t>Поляков О.Ю. </a:t>
            </a:r>
            <a:r>
              <a:rPr lang="ru-RU" sz="1200" dirty="0" err="1"/>
              <a:t>Имагология</a:t>
            </a:r>
            <a:r>
              <a:rPr lang="ru-RU" sz="1200" dirty="0"/>
              <a:t> в междисциплинарном научном пространстве // Вестник Вятского государственного университета. 2008. Т. 2. № 4. С. 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2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Не будем больше прослеживать и изучать иллюзорные влияния одной литературы на другую. Лучше попытаемся понять, как формируются и существуют в индивидуальном или коллективном сознании великие мифы о других народах и нациях… в этом залог обновления компаративистики, новое направление ее исследований.</a:t>
            </a:r>
          </a:p>
          <a:p>
            <a:pPr marL="0" indent="0" algn="r">
              <a:buNone/>
            </a:pPr>
            <a:r>
              <a:rPr lang="ru-RU" sz="2400" b="1" i="1" dirty="0" err="1"/>
              <a:t>Мариус</a:t>
            </a:r>
            <a:r>
              <a:rPr lang="ru-RU" sz="2400" b="1" i="1" dirty="0"/>
              <a:t> Франсуа </a:t>
            </a:r>
            <a:r>
              <a:rPr lang="ru-RU" sz="2400" b="1" i="1" dirty="0" err="1"/>
              <a:t>Гийяр</a:t>
            </a:r>
            <a:r>
              <a:rPr lang="ru-RU" sz="2400" b="1" i="1" dirty="0"/>
              <a:t> (</a:t>
            </a:r>
            <a:r>
              <a:rPr lang="en-US" sz="2400" b="1" i="1" dirty="0"/>
              <a:t>Marius</a:t>
            </a:r>
            <a:r>
              <a:rPr lang="ru-RU" sz="2400" b="1" i="1" dirty="0"/>
              <a:t>-</a:t>
            </a:r>
            <a:r>
              <a:rPr lang="en-US" sz="2400" b="1" i="1" dirty="0"/>
              <a:t>Fran</a:t>
            </a:r>
            <a:r>
              <a:rPr lang="ru-RU" sz="2400" b="1" i="1" dirty="0"/>
              <a:t>ç</a:t>
            </a:r>
            <a:r>
              <a:rPr lang="en-US" sz="2400" b="1" i="1" dirty="0" err="1"/>
              <a:t>ois</a:t>
            </a:r>
            <a:r>
              <a:rPr lang="en-US" sz="2400" b="1" i="1" dirty="0"/>
              <a:t> </a:t>
            </a:r>
            <a:r>
              <a:rPr lang="en-US" sz="2400" b="1" i="1" dirty="0" err="1"/>
              <a:t>Guyard</a:t>
            </a:r>
            <a:r>
              <a:rPr lang="ru-RU" sz="2400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560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Отечественные историки дают следующее определение </a:t>
            </a:r>
            <a:r>
              <a:rPr lang="ru-RU" sz="2400" dirty="0" err="1"/>
              <a:t>имагологии</a:t>
            </a:r>
            <a:r>
              <a:rPr lang="ru-RU" sz="2400" dirty="0"/>
              <a:t>: «… общегуманитарная научная дисциплина, занимающаяся изучением складывания, восприятия и преобразования образов чего-либо (страны, народа, культуры), а также практическая деятельность по созданию имиджей». </a:t>
            </a:r>
          </a:p>
          <a:p>
            <a:pPr marL="0" indent="0">
              <a:buNone/>
            </a:pPr>
            <a:r>
              <a:rPr lang="ru-RU" sz="2400" dirty="0"/>
              <a:t>(Теория и методология исторической науки. Терминологический словарь.  М., 2014. С. 122-123)</a:t>
            </a:r>
          </a:p>
        </p:txBody>
      </p:sp>
    </p:spTree>
    <p:extLst>
      <p:ext uri="{BB962C8B-B14F-4D97-AF65-F5344CB8AC3E}">
        <p14:creationId xmlns:p14="http://schemas.microsoft.com/office/powerpoint/2010/main" val="1486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/>
              <a:t>«В целом </a:t>
            </a:r>
            <a:r>
              <a:rPr lang="ru-RU" sz="2400" dirty="0" err="1"/>
              <a:t>имагологию</a:t>
            </a:r>
            <a:r>
              <a:rPr lang="ru-RU" sz="2400" dirty="0"/>
              <a:t> можно определить как направление в компаративистике, задачей которого является исследование в литературе образа другой страны, народа, культуры». </a:t>
            </a:r>
          </a:p>
          <a:p>
            <a:pPr marL="0" indent="0">
              <a:buNone/>
            </a:pPr>
            <a:r>
              <a:rPr lang="ru-RU" dirty="0" err="1"/>
              <a:t>Томберг</a:t>
            </a:r>
            <a:r>
              <a:rPr lang="ru-RU" dirty="0"/>
              <a:t> О.В. Изучение литературы в контексте филологической </a:t>
            </a:r>
            <a:r>
              <a:rPr lang="ru-RU" dirty="0" err="1"/>
              <a:t>имагологии</a:t>
            </a:r>
            <a:r>
              <a:rPr lang="ru-RU" dirty="0"/>
              <a:t> // Вестник Нижегородского университета им. Н.И. Лобачевского, 2015. № 2 (2). С. 255.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03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/>
              <a:t>«</a:t>
            </a:r>
            <a:r>
              <a:rPr lang="ru-RU" sz="2400" dirty="0" err="1"/>
              <a:t>Имагологию</a:t>
            </a:r>
            <a:r>
              <a:rPr lang="ru-RU" sz="2400" dirty="0"/>
              <a:t> не интересует вопрос о том, насколько создаваемый имидж соответствует референту, как снимается ею вопрос о социокультурной обусловленности имиджа. &lt;…&gt; Текст перекликается с текстом, образ с образом, но они никак не соотносятся с социокультурной реальностью и ею не обусловливаются».</a:t>
            </a:r>
          </a:p>
          <a:p>
            <a:pPr marL="0" indent="0">
              <a:buNone/>
            </a:pPr>
            <a:r>
              <a:rPr lang="ru-RU" dirty="0" err="1"/>
              <a:t>Трыков</a:t>
            </a:r>
            <a:r>
              <a:rPr lang="ru-RU" dirty="0"/>
              <a:t> В.П. </a:t>
            </a:r>
            <a:r>
              <a:rPr lang="ru-RU" dirty="0" err="1"/>
              <a:t>Имагология</a:t>
            </a:r>
            <a:r>
              <a:rPr lang="ru-RU" dirty="0"/>
              <a:t> и </a:t>
            </a:r>
            <a:r>
              <a:rPr lang="ru-RU" dirty="0" err="1"/>
              <a:t>имагопоэтика</a:t>
            </a:r>
            <a:r>
              <a:rPr lang="ru-RU" dirty="0"/>
              <a:t> // Знание. Понимание. Умение</a:t>
            </a:r>
            <a:r>
              <a:rPr lang="en-US" dirty="0"/>
              <a:t>. 2015. № 3. </a:t>
            </a:r>
            <a:r>
              <a:rPr lang="ru-RU" dirty="0"/>
              <a:t>С</a:t>
            </a:r>
            <a:r>
              <a:rPr lang="en-US" dirty="0"/>
              <a:t>. 123.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12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/>
              <a:t>«…литература – не эстетический феномен, опосредованно отражающий реальность и претендующий на ее познание, а всего лишь лаборатория для изучения имиджей, резервуар, откуда черпаются образы Другого, превращающиеся затем в стереотипы». </a:t>
            </a:r>
          </a:p>
          <a:p>
            <a:pPr marL="0" indent="0">
              <a:buNone/>
            </a:pPr>
            <a:r>
              <a:rPr lang="ru-RU" dirty="0" err="1"/>
              <a:t>Трыков</a:t>
            </a:r>
            <a:r>
              <a:rPr lang="ru-RU" dirty="0"/>
              <a:t> В.П. </a:t>
            </a:r>
            <a:r>
              <a:rPr lang="ru-RU" dirty="0" err="1"/>
              <a:t>Имагология</a:t>
            </a:r>
            <a:r>
              <a:rPr lang="ru-RU" dirty="0"/>
              <a:t> и </a:t>
            </a:r>
            <a:r>
              <a:rPr lang="ru-RU" dirty="0" err="1"/>
              <a:t>имагопоэтика</a:t>
            </a:r>
            <a:r>
              <a:rPr lang="ru-RU" dirty="0"/>
              <a:t> // Знание. Понимание. Умение. 2015. № 3. С. 125.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37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650" y="320842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400" dirty="0"/>
              <a:t>Концепция Д.-А. </a:t>
            </a:r>
            <a:r>
              <a:rPr lang="ru-RU" sz="2400" dirty="0" err="1"/>
              <a:t>Пажо</a:t>
            </a:r>
            <a:r>
              <a:rPr lang="ru-RU" sz="2400" dirty="0"/>
              <a:t> предполагает трехъярусную структуру </a:t>
            </a:r>
            <a:r>
              <a:rPr lang="ru-RU" sz="2400" dirty="0" err="1"/>
              <a:t>имагологического</a:t>
            </a:r>
            <a:r>
              <a:rPr lang="ru-RU" sz="2400" dirty="0"/>
              <a:t> анализа: «выявление образа «другого», лингвистический анализ и сопоставление этих данных с культурным контекстом эпохи».</a:t>
            </a:r>
          </a:p>
          <a:p>
            <a:pPr marL="0" indent="0">
              <a:buNone/>
            </a:pPr>
            <a:r>
              <a:rPr lang="ru-RU" sz="2000" dirty="0"/>
              <a:t>См.: </a:t>
            </a:r>
            <a:r>
              <a:rPr lang="ru-RU" sz="2000" dirty="0" err="1"/>
              <a:t>Пашковская</a:t>
            </a:r>
            <a:r>
              <a:rPr lang="ru-RU" sz="2000" dirty="0"/>
              <a:t> Т.Г. Современные тенденции развития исторической </a:t>
            </a:r>
            <a:r>
              <a:rPr lang="ru-RU" sz="2000" dirty="0" err="1"/>
              <a:t>имагологии</a:t>
            </a:r>
            <a:r>
              <a:rPr lang="ru-RU" sz="2000" dirty="0"/>
              <a:t> за рубежом // Актуальные проблемы современной науки, техники и образования. 2016. №1.  С. 245.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92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Имагологические</a:t>
            </a:r>
            <a:r>
              <a:rPr lang="ru-RU" sz="2400" b="1" i="1" dirty="0"/>
              <a:t> исследования в литературоведении и искусствознании: история, теория, современное состояние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Помимо научных целей </a:t>
            </a:r>
            <a:r>
              <a:rPr lang="ru-RU" sz="2400" dirty="0" err="1"/>
              <a:t>имагология</a:t>
            </a:r>
            <a:r>
              <a:rPr lang="ru-RU" sz="2400" dirty="0"/>
              <a:t> может преследовать и другие цели, о которых в 1988 г. писал </a:t>
            </a:r>
            <a:r>
              <a:rPr lang="ru-RU" sz="2400" dirty="0" err="1"/>
              <a:t>Хуго</a:t>
            </a:r>
            <a:r>
              <a:rPr lang="ru-RU" sz="2400" dirty="0"/>
              <a:t> </a:t>
            </a:r>
            <a:r>
              <a:rPr lang="ru-RU" sz="2400" dirty="0" err="1"/>
              <a:t>Дизеринк</a:t>
            </a:r>
            <a:r>
              <a:rPr lang="ru-RU" sz="2400" dirty="0"/>
              <a:t>: «… В действительности </a:t>
            </a:r>
            <a:r>
              <a:rPr lang="ru-RU" sz="2400" dirty="0" err="1"/>
              <a:t>имагология</a:t>
            </a:r>
            <a:r>
              <a:rPr lang="ru-RU" sz="2400" dirty="0"/>
              <a:t> является сегодня тем важным и многообещающим вкладом, который могла внести  150-летняя дисциплина сравнительного литературоведения в понимание и решение специфических проблем, появившихся в результате европейской многонациональности. Сейчас каждое открытие в области </a:t>
            </a:r>
            <a:r>
              <a:rPr lang="ru-RU" sz="2400" dirty="0" err="1"/>
              <a:t>имагологии</a:t>
            </a:r>
            <a:r>
              <a:rPr lang="ru-RU" sz="2400" dirty="0"/>
              <a:t> – событие политического значения». </a:t>
            </a:r>
          </a:p>
          <a:p>
            <a:pPr marL="0" indent="0">
              <a:buNone/>
            </a:pPr>
            <a:r>
              <a:rPr lang="ru-RU" dirty="0"/>
              <a:t>Цит. по: Поляков О.Ю., Полякова О.А. </a:t>
            </a:r>
            <a:r>
              <a:rPr lang="ru-RU" dirty="0" err="1"/>
              <a:t>Имагология</a:t>
            </a:r>
            <a:r>
              <a:rPr lang="ru-RU" dirty="0"/>
              <a:t>: теоретико-методологические основы. Киров: ООО «Радуга-ПРЕСС», 2013. С. 152-153.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0518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638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Имагологические исследования в литературоведении и искусствознании: 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  <vt:lpstr>Имагологические исследования в литературоведении и искусствознании: история, теория, современное состояние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Имагологические исследования в литературоведении и искусствознании:  история, теория, современность</dc:title>
  <dc:creator>Ольга Крюкова</dc:creator>
  <cp:lastModifiedBy>Ольга Крюкова</cp:lastModifiedBy>
  <cp:revision>5</cp:revision>
  <dcterms:created xsi:type="dcterms:W3CDTF">2017-04-16T07:50:30Z</dcterms:created>
  <dcterms:modified xsi:type="dcterms:W3CDTF">2017-04-16T08:28:16Z</dcterms:modified>
</cp:coreProperties>
</file>