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8" r:id="rId10"/>
    <p:sldId id="263" r:id="rId11"/>
    <p:sldId id="264" r:id="rId12"/>
    <p:sldId id="265"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F21FA-C43F-4703-A64A-60C7B0D7365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35CA3E9E-9B0D-4156-8BA5-746BDD227051}">
      <dgm:prSet phldrT="[Текст]"/>
      <dgm:spPr/>
      <dgm:t>
        <a:bodyPr/>
        <a:lstStyle/>
        <a:p>
          <a:r>
            <a:rPr lang="ru-RU" dirty="0">
              <a:latin typeface="Palatino Linotype" panose="02040502050505030304" pitchFamily="18" charset="0"/>
            </a:rPr>
            <a:t>жанры</a:t>
          </a:r>
        </a:p>
      </dgm:t>
    </dgm:pt>
    <dgm:pt modelId="{9B955163-011E-4497-A5DE-FFFEDD0714DB}" type="parTrans" cxnId="{04547E11-0977-44E1-9DD9-9FCF87E85AF4}">
      <dgm:prSet/>
      <dgm:spPr/>
      <dgm:t>
        <a:bodyPr/>
        <a:lstStyle/>
        <a:p>
          <a:endParaRPr lang="ru-RU">
            <a:latin typeface="Palatino Linotype" panose="02040502050505030304" pitchFamily="18" charset="0"/>
          </a:endParaRPr>
        </a:p>
      </dgm:t>
    </dgm:pt>
    <dgm:pt modelId="{4B4055BC-3A12-4D10-A6C8-8027CEFBB309}" type="sibTrans" cxnId="{04547E11-0977-44E1-9DD9-9FCF87E85AF4}">
      <dgm:prSet/>
      <dgm:spPr/>
      <dgm:t>
        <a:bodyPr/>
        <a:lstStyle/>
        <a:p>
          <a:endParaRPr lang="ru-RU">
            <a:latin typeface="Palatino Linotype" panose="02040502050505030304" pitchFamily="18" charset="0"/>
          </a:endParaRPr>
        </a:p>
      </dgm:t>
    </dgm:pt>
    <dgm:pt modelId="{28B38502-79EF-4A8D-86AE-DA04E4F940E4}">
      <dgm:prSet phldrT="[Текст]"/>
      <dgm:spPr/>
      <dgm:t>
        <a:bodyPr/>
        <a:lstStyle/>
        <a:p>
          <a:r>
            <a:rPr lang="ru-RU" dirty="0">
              <a:latin typeface="Palatino Linotype" panose="02040502050505030304" pitchFamily="18" charset="0"/>
            </a:rPr>
            <a:t>эпиграммы</a:t>
          </a:r>
        </a:p>
      </dgm:t>
    </dgm:pt>
    <dgm:pt modelId="{8E54152F-188B-45A6-8748-83B776FE6E5B}" type="parTrans" cxnId="{817315A4-3803-4996-948F-83A845A6418A}">
      <dgm:prSet/>
      <dgm:spPr/>
      <dgm:t>
        <a:bodyPr/>
        <a:lstStyle/>
        <a:p>
          <a:endParaRPr lang="ru-RU">
            <a:latin typeface="Palatino Linotype" panose="02040502050505030304" pitchFamily="18" charset="0"/>
          </a:endParaRPr>
        </a:p>
      </dgm:t>
    </dgm:pt>
    <dgm:pt modelId="{8C6DAFEA-C86D-4236-901C-600291208D3F}" type="sibTrans" cxnId="{817315A4-3803-4996-948F-83A845A6418A}">
      <dgm:prSet/>
      <dgm:spPr/>
      <dgm:t>
        <a:bodyPr/>
        <a:lstStyle/>
        <a:p>
          <a:endParaRPr lang="ru-RU">
            <a:latin typeface="Palatino Linotype" panose="02040502050505030304" pitchFamily="18" charset="0"/>
          </a:endParaRPr>
        </a:p>
      </dgm:t>
    </dgm:pt>
    <dgm:pt modelId="{9A4A24A0-67C8-4610-94F3-D03C8B9C6715}">
      <dgm:prSet phldrT="[Текст]"/>
      <dgm:spPr/>
      <dgm:t>
        <a:bodyPr/>
        <a:lstStyle/>
        <a:p>
          <a:r>
            <a:rPr lang="ru-RU" dirty="0">
              <a:latin typeface="Palatino Linotype" panose="02040502050505030304" pitchFamily="18" charset="0"/>
            </a:rPr>
            <a:t>эпидейктические речи</a:t>
          </a:r>
        </a:p>
      </dgm:t>
    </dgm:pt>
    <dgm:pt modelId="{5F607D8C-4C29-4E36-A089-A098EB6A6D43}" type="parTrans" cxnId="{2F5CF60A-ECF4-451F-BBE1-BFD2A9E4680A}">
      <dgm:prSet/>
      <dgm:spPr/>
      <dgm:t>
        <a:bodyPr/>
        <a:lstStyle/>
        <a:p>
          <a:endParaRPr lang="ru-RU">
            <a:latin typeface="Palatino Linotype" panose="02040502050505030304" pitchFamily="18" charset="0"/>
          </a:endParaRPr>
        </a:p>
      </dgm:t>
    </dgm:pt>
    <dgm:pt modelId="{5752478D-CDE8-415B-A519-93180DB74276}" type="sibTrans" cxnId="{2F5CF60A-ECF4-451F-BBE1-BFD2A9E4680A}">
      <dgm:prSet/>
      <dgm:spPr/>
      <dgm:t>
        <a:bodyPr/>
        <a:lstStyle/>
        <a:p>
          <a:endParaRPr lang="ru-RU">
            <a:latin typeface="Palatino Linotype" panose="02040502050505030304" pitchFamily="18" charset="0"/>
          </a:endParaRPr>
        </a:p>
      </dgm:t>
    </dgm:pt>
    <dgm:pt modelId="{32766D8F-BB95-49E1-9F32-0B2FCC5CCD02}">
      <dgm:prSet phldrT="[Текст]"/>
      <dgm:spPr/>
      <dgm:t>
        <a:bodyPr/>
        <a:lstStyle/>
        <a:p>
          <a:r>
            <a:rPr lang="ru-RU" dirty="0">
              <a:latin typeface="Palatino Linotype" panose="02040502050505030304" pitchFamily="18" charset="0"/>
            </a:rPr>
            <a:t>переводы</a:t>
          </a:r>
        </a:p>
      </dgm:t>
    </dgm:pt>
    <dgm:pt modelId="{885970A1-9346-4F7D-9AD1-AE9A9D8D1E3B}" type="parTrans" cxnId="{E2E121F6-6635-4810-AD1B-6F50DA0F1468}">
      <dgm:prSet/>
      <dgm:spPr/>
      <dgm:t>
        <a:bodyPr/>
        <a:lstStyle/>
        <a:p>
          <a:endParaRPr lang="ru-RU">
            <a:latin typeface="Palatino Linotype" panose="02040502050505030304" pitchFamily="18" charset="0"/>
          </a:endParaRPr>
        </a:p>
      </dgm:t>
    </dgm:pt>
    <dgm:pt modelId="{B3077252-772D-4422-9AA8-0A30AFD10C42}" type="sibTrans" cxnId="{E2E121F6-6635-4810-AD1B-6F50DA0F1468}">
      <dgm:prSet/>
      <dgm:spPr/>
      <dgm:t>
        <a:bodyPr/>
        <a:lstStyle/>
        <a:p>
          <a:endParaRPr lang="ru-RU">
            <a:latin typeface="Palatino Linotype" panose="02040502050505030304" pitchFamily="18" charset="0"/>
          </a:endParaRPr>
        </a:p>
      </dgm:t>
    </dgm:pt>
    <dgm:pt modelId="{54302095-0F9C-488A-B197-2D97C58CBC28}">
      <dgm:prSet phldrT="[Текст]"/>
      <dgm:spPr/>
      <dgm:t>
        <a:bodyPr/>
        <a:lstStyle/>
        <a:p>
          <a:r>
            <a:rPr lang="ru-RU" dirty="0">
              <a:latin typeface="Palatino Linotype" panose="02040502050505030304" pitchFamily="18" charset="0"/>
            </a:rPr>
            <a:t>письма</a:t>
          </a:r>
        </a:p>
      </dgm:t>
    </dgm:pt>
    <dgm:pt modelId="{C4013854-7DE3-49B5-A966-656D3A28EFF5}" type="parTrans" cxnId="{AD6F8D2A-508C-4FDB-AAE9-974DBEA532E7}">
      <dgm:prSet/>
      <dgm:spPr/>
      <dgm:t>
        <a:bodyPr/>
        <a:lstStyle/>
        <a:p>
          <a:endParaRPr lang="ru-RU">
            <a:latin typeface="Palatino Linotype" panose="02040502050505030304" pitchFamily="18" charset="0"/>
          </a:endParaRPr>
        </a:p>
      </dgm:t>
    </dgm:pt>
    <dgm:pt modelId="{7E07C94C-9C58-4598-930E-EFEA63D6F9B5}" type="sibTrans" cxnId="{AD6F8D2A-508C-4FDB-AAE9-974DBEA532E7}">
      <dgm:prSet/>
      <dgm:spPr/>
      <dgm:t>
        <a:bodyPr/>
        <a:lstStyle/>
        <a:p>
          <a:endParaRPr lang="ru-RU">
            <a:latin typeface="Palatino Linotype" panose="02040502050505030304" pitchFamily="18" charset="0"/>
          </a:endParaRPr>
        </a:p>
      </dgm:t>
    </dgm:pt>
    <dgm:pt modelId="{62859386-2AAB-4A4E-BD29-8120F019C3E7}" type="pres">
      <dgm:prSet presAssocID="{363F21FA-C43F-4703-A64A-60C7B0D73656}" presName="diagram" presStyleCnt="0">
        <dgm:presLayoutVars>
          <dgm:chMax val="1"/>
          <dgm:dir/>
          <dgm:animLvl val="ctr"/>
          <dgm:resizeHandles val="exact"/>
        </dgm:presLayoutVars>
      </dgm:prSet>
      <dgm:spPr/>
    </dgm:pt>
    <dgm:pt modelId="{0364AAB5-5480-4D49-8BFD-B178A0E83459}" type="pres">
      <dgm:prSet presAssocID="{363F21FA-C43F-4703-A64A-60C7B0D73656}" presName="matrix" presStyleCnt="0"/>
      <dgm:spPr/>
    </dgm:pt>
    <dgm:pt modelId="{9AE6AD5E-D110-43B8-A71F-62AE0EE73C6E}" type="pres">
      <dgm:prSet presAssocID="{363F21FA-C43F-4703-A64A-60C7B0D73656}" presName="tile1" presStyleLbl="node1" presStyleIdx="0" presStyleCnt="4"/>
      <dgm:spPr/>
    </dgm:pt>
    <dgm:pt modelId="{718E5CE4-09FC-4825-811D-E0DDC80903B9}" type="pres">
      <dgm:prSet presAssocID="{363F21FA-C43F-4703-A64A-60C7B0D73656}" presName="tile1text" presStyleLbl="node1" presStyleIdx="0" presStyleCnt="4">
        <dgm:presLayoutVars>
          <dgm:chMax val="0"/>
          <dgm:chPref val="0"/>
          <dgm:bulletEnabled val="1"/>
        </dgm:presLayoutVars>
      </dgm:prSet>
      <dgm:spPr/>
    </dgm:pt>
    <dgm:pt modelId="{BEB57FE2-6978-4EE0-B4D3-3EB82966931E}" type="pres">
      <dgm:prSet presAssocID="{363F21FA-C43F-4703-A64A-60C7B0D73656}" presName="tile2" presStyleLbl="node1" presStyleIdx="1" presStyleCnt="4"/>
      <dgm:spPr/>
    </dgm:pt>
    <dgm:pt modelId="{BB2E6A0E-7CA8-473E-B8DC-C155608DED35}" type="pres">
      <dgm:prSet presAssocID="{363F21FA-C43F-4703-A64A-60C7B0D73656}" presName="tile2text" presStyleLbl="node1" presStyleIdx="1" presStyleCnt="4">
        <dgm:presLayoutVars>
          <dgm:chMax val="0"/>
          <dgm:chPref val="0"/>
          <dgm:bulletEnabled val="1"/>
        </dgm:presLayoutVars>
      </dgm:prSet>
      <dgm:spPr/>
    </dgm:pt>
    <dgm:pt modelId="{EA717DAE-3F96-4179-BCA5-A19E5A202A82}" type="pres">
      <dgm:prSet presAssocID="{363F21FA-C43F-4703-A64A-60C7B0D73656}" presName="tile3" presStyleLbl="node1" presStyleIdx="2" presStyleCnt="4"/>
      <dgm:spPr/>
    </dgm:pt>
    <dgm:pt modelId="{FC386CC2-8331-4124-BE0C-DF410569A91F}" type="pres">
      <dgm:prSet presAssocID="{363F21FA-C43F-4703-A64A-60C7B0D73656}" presName="tile3text" presStyleLbl="node1" presStyleIdx="2" presStyleCnt="4">
        <dgm:presLayoutVars>
          <dgm:chMax val="0"/>
          <dgm:chPref val="0"/>
          <dgm:bulletEnabled val="1"/>
        </dgm:presLayoutVars>
      </dgm:prSet>
      <dgm:spPr/>
    </dgm:pt>
    <dgm:pt modelId="{56072934-FB52-4C01-8B9D-104755B77994}" type="pres">
      <dgm:prSet presAssocID="{363F21FA-C43F-4703-A64A-60C7B0D73656}" presName="tile4" presStyleLbl="node1" presStyleIdx="3" presStyleCnt="4"/>
      <dgm:spPr/>
    </dgm:pt>
    <dgm:pt modelId="{C63A8E00-603D-4738-AD4B-A8B9863436A2}" type="pres">
      <dgm:prSet presAssocID="{363F21FA-C43F-4703-A64A-60C7B0D73656}" presName="tile4text" presStyleLbl="node1" presStyleIdx="3" presStyleCnt="4">
        <dgm:presLayoutVars>
          <dgm:chMax val="0"/>
          <dgm:chPref val="0"/>
          <dgm:bulletEnabled val="1"/>
        </dgm:presLayoutVars>
      </dgm:prSet>
      <dgm:spPr/>
    </dgm:pt>
    <dgm:pt modelId="{FD1EFE89-3150-472D-B544-75B864B764F3}" type="pres">
      <dgm:prSet presAssocID="{363F21FA-C43F-4703-A64A-60C7B0D73656}" presName="centerTile" presStyleLbl="fgShp" presStyleIdx="0" presStyleCnt="1">
        <dgm:presLayoutVars>
          <dgm:chMax val="0"/>
          <dgm:chPref val="0"/>
        </dgm:presLayoutVars>
      </dgm:prSet>
      <dgm:spPr/>
    </dgm:pt>
  </dgm:ptLst>
  <dgm:cxnLst>
    <dgm:cxn modelId="{8CAD6903-11A7-484A-966A-5BBB427058A5}" type="presOf" srcId="{28B38502-79EF-4A8D-86AE-DA04E4F940E4}" destId="{9AE6AD5E-D110-43B8-A71F-62AE0EE73C6E}" srcOrd="0" destOrd="0" presId="urn:microsoft.com/office/officeart/2005/8/layout/matrix1"/>
    <dgm:cxn modelId="{8FC04305-F2C3-43DE-AF16-54CB886577A6}" type="presOf" srcId="{9A4A24A0-67C8-4610-94F3-D03C8B9C6715}" destId="{BB2E6A0E-7CA8-473E-B8DC-C155608DED35}" srcOrd="1" destOrd="0" presId="urn:microsoft.com/office/officeart/2005/8/layout/matrix1"/>
    <dgm:cxn modelId="{2F5CF60A-ECF4-451F-BBE1-BFD2A9E4680A}" srcId="{35CA3E9E-9B0D-4156-8BA5-746BDD227051}" destId="{9A4A24A0-67C8-4610-94F3-D03C8B9C6715}" srcOrd="1" destOrd="0" parTransId="{5F607D8C-4C29-4E36-A089-A098EB6A6D43}" sibTransId="{5752478D-CDE8-415B-A519-93180DB74276}"/>
    <dgm:cxn modelId="{04547E11-0977-44E1-9DD9-9FCF87E85AF4}" srcId="{363F21FA-C43F-4703-A64A-60C7B0D73656}" destId="{35CA3E9E-9B0D-4156-8BA5-746BDD227051}" srcOrd="0" destOrd="0" parTransId="{9B955163-011E-4497-A5DE-FFFEDD0714DB}" sibTransId="{4B4055BC-3A12-4D10-A6C8-8027CEFBB309}"/>
    <dgm:cxn modelId="{D30A0D12-5314-4F79-A36A-AA0EEDFAC060}" type="presOf" srcId="{54302095-0F9C-488A-B197-2D97C58CBC28}" destId="{C63A8E00-603D-4738-AD4B-A8B9863436A2}" srcOrd="1" destOrd="0" presId="urn:microsoft.com/office/officeart/2005/8/layout/matrix1"/>
    <dgm:cxn modelId="{8D5BEC28-D16F-45D0-8CF8-373E100DB337}" type="presOf" srcId="{54302095-0F9C-488A-B197-2D97C58CBC28}" destId="{56072934-FB52-4C01-8B9D-104755B77994}" srcOrd="0" destOrd="0" presId="urn:microsoft.com/office/officeart/2005/8/layout/matrix1"/>
    <dgm:cxn modelId="{AD6F8D2A-508C-4FDB-AAE9-974DBEA532E7}" srcId="{35CA3E9E-9B0D-4156-8BA5-746BDD227051}" destId="{54302095-0F9C-488A-B197-2D97C58CBC28}" srcOrd="3" destOrd="0" parTransId="{C4013854-7DE3-49B5-A966-656D3A28EFF5}" sibTransId="{7E07C94C-9C58-4598-930E-EFEA63D6F9B5}"/>
    <dgm:cxn modelId="{2515AF35-2305-43DF-AD39-4075B5C8DAA8}" type="presOf" srcId="{363F21FA-C43F-4703-A64A-60C7B0D73656}" destId="{62859386-2AAB-4A4E-BD29-8120F019C3E7}" srcOrd="0" destOrd="0" presId="urn:microsoft.com/office/officeart/2005/8/layout/matrix1"/>
    <dgm:cxn modelId="{C1691A66-1EDA-4D2F-9D83-1E66494D129C}" type="presOf" srcId="{9A4A24A0-67C8-4610-94F3-D03C8B9C6715}" destId="{BEB57FE2-6978-4EE0-B4D3-3EB82966931E}" srcOrd="0" destOrd="0" presId="urn:microsoft.com/office/officeart/2005/8/layout/matrix1"/>
    <dgm:cxn modelId="{B42F766C-F90B-436A-A336-E8F09C6656C3}" type="presOf" srcId="{32766D8F-BB95-49E1-9F32-0B2FCC5CCD02}" destId="{FC386CC2-8331-4124-BE0C-DF410569A91F}" srcOrd="1" destOrd="0" presId="urn:microsoft.com/office/officeart/2005/8/layout/matrix1"/>
    <dgm:cxn modelId="{C316C355-7975-4180-8BEE-5EBE25191ED6}" type="presOf" srcId="{35CA3E9E-9B0D-4156-8BA5-746BDD227051}" destId="{FD1EFE89-3150-472D-B544-75B864B764F3}" srcOrd="0" destOrd="0" presId="urn:microsoft.com/office/officeart/2005/8/layout/matrix1"/>
    <dgm:cxn modelId="{817315A4-3803-4996-948F-83A845A6418A}" srcId="{35CA3E9E-9B0D-4156-8BA5-746BDD227051}" destId="{28B38502-79EF-4A8D-86AE-DA04E4F940E4}" srcOrd="0" destOrd="0" parTransId="{8E54152F-188B-45A6-8748-83B776FE6E5B}" sibTransId="{8C6DAFEA-C86D-4236-901C-600291208D3F}"/>
    <dgm:cxn modelId="{ECCF96BF-ED6B-439C-AEBC-71E70E425735}" type="presOf" srcId="{28B38502-79EF-4A8D-86AE-DA04E4F940E4}" destId="{718E5CE4-09FC-4825-811D-E0DDC80903B9}" srcOrd="1" destOrd="0" presId="urn:microsoft.com/office/officeart/2005/8/layout/matrix1"/>
    <dgm:cxn modelId="{E2E121F6-6635-4810-AD1B-6F50DA0F1468}" srcId="{35CA3E9E-9B0D-4156-8BA5-746BDD227051}" destId="{32766D8F-BB95-49E1-9F32-0B2FCC5CCD02}" srcOrd="2" destOrd="0" parTransId="{885970A1-9346-4F7D-9AD1-AE9A9D8D1E3B}" sibTransId="{B3077252-772D-4422-9AA8-0A30AFD10C42}"/>
    <dgm:cxn modelId="{418CA6F9-47C4-4220-AC2B-1A5BF6D8BEF9}" type="presOf" srcId="{32766D8F-BB95-49E1-9F32-0B2FCC5CCD02}" destId="{EA717DAE-3F96-4179-BCA5-A19E5A202A82}" srcOrd="0" destOrd="0" presId="urn:microsoft.com/office/officeart/2005/8/layout/matrix1"/>
    <dgm:cxn modelId="{3C48EDEE-823D-4056-AAC9-A66384D39DC0}" type="presParOf" srcId="{62859386-2AAB-4A4E-BD29-8120F019C3E7}" destId="{0364AAB5-5480-4D49-8BFD-B178A0E83459}" srcOrd="0" destOrd="0" presId="urn:microsoft.com/office/officeart/2005/8/layout/matrix1"/>
    <dgm:cxn modelId="{77809BDF-1A7D-4813-A56C-24D709C30D1E}" type="presParOf" srcId="{0364AAB5-5480-4D49-8BFD-B178A0E83459}" destId="{9AE6AD5E-D110-43B8-A71F-62AE0EE73C6E}" srcOrd="0" destOrd="0" presId="urn:microsoft.com/office/officeart/2005/8/layout/matrix1"/>
    <dgm:cxn modelId="{06FCC91C-D4B6-42DD-955E-BDF58BF1514F}" type="presParOf" srcId="{0364AAB5-5480-4D49-8BFD-B178A0E83459}" destId="{718E5CE4-09FC-4825-811D-E0DDC80903B9}" srcOrd="1" destOrd="0" presId="urn:microsoft.com/office/officeart/2005/8/layout/matrix1"/>
    <dgm:cxn modelId="{00AF148A-E9E3-4346-9D0E-797184EB9CC6}" type="presParOf" srcId="{0364AAB5-5480-4D49-8BFD-B178A0E83459}" destId="{BEB57FE2-6978-4EE0-B4D3-3EB82966931E}" srcOrd="2" destOrd="0" presId="urn:microsoft.com/office/officeart/2005/8/layout/matrix1"/>
    <dgm:cxn modelId="{B721FA0B-A03A-4670-A558-590147F09A89}" type="presParOf" srcId="{0364AAB5-5480-4D49-8BFD-B178A0E83459}" destId="{BB2E6A0E-7CA8-473E-B8DC-C155608DED35}" srcOrd="3" destOrd="0" presId="urn:microsoft.com/office/officeart/2005/8/layout/matrix1"/>
    <dgm:cxn modelId="{64FA86E3-89F6-4167-A181-D9E1F797F95A}" type="presParOf" srcId="{0364AAB5-5480-4D49-8BFD-B178A0E83459}" destId="{EA717DAE-3F96-4179-BCA5-A19E5A202A82}" srcOrd="4" destOrd="0" presId="urn:microsoft.com/office/officeart/2005/8/layout/matrix1"/>
    <dgm:cxn modelId="{7B7B92BD-2CF0-4B4C-9432-6E67A72F4699}" type="presParOf" srcId="{0364AAB5-5480-4D49-8BFD-B178A0E83459}" destId="{FC386CC2-8331-4124-BE0C-DF410569A91F}" srcOrd="5" destOrd="0" presId="urn:microsoft.com/office/officeart/2005/8/layout/matrix1"/>
    <dgm:cxn modelId="{2DF0561E-2715-459E-A87F-5F59EA3CBEE7}" type="presParOf" srcId="{0364AAB5-5480-4D49-8BFD-B178A0E83459}" destId="{56072934-FB52-4C01-8B9D-104755B77994}" srcOrd="6" destOrd="0" presId="urn:microsoft.com/office/officeart/2005/8/layout/matrix1"/>
    <dgm:cxn modelId="{3CD22E09-4DE4-40FF-A5CD-AF380B04B6DF}" type="presParOf" srcId="{0364AAB5-5480-4D49-8BFD-B178A0E83459}" destId="{C63A8E00-603D-4738-AD4B-A8B9863436A2}" srcOrd="7" destOrd="0" presId="urn:microsoft.com/office/officeart/2005/8/layout/matrix1"/>
    <dgm:cxn modelId="{39622AC6-5372-4B34-AF89-63DDADF659F3}" type="presParOf" srcId="{62859386-2AAB-4A4E-BD29-8120F019C3E7}" destId="{FD1EFE89-3150-472D-B544-75B864B764F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6AD5E-D110-43B8-A71F-62AE0EE73C6E}">
      <dsp:nvSpPr>
        <dsp:cNvPr id="0" name=""/>
        <dsp:cNvSpPr/>
      </dsp:nvSpPr>
      <dsp:spPr>
        <a:xfrm rot="16200000">
          <a:off x="1196527" y="-1196527"/>
          <a:ext cx="2864745"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ru-RU" sz="4400" kern="1200" dirty="0">
              <a:latin typeface="Palatino Linotype" panose="02040502050505030304" pitchFamily="18" charset="0"/>
            </a:rPr>
            <a:t>эпиграммы</a:t>
          </a:r>
        </a:p>
      </dsp:txBody>
      <dsp:txXfrm rot="5400000">
        <a:off x="0" y="0"/>
        <a:ext cx="5257800" cy="2148559"/>
      </dsp:txXfrm>
    </dsp:sp>
    <dsp:sp modelId="{BEB57FE2-6978-4EE0-B4D3-3EB82966931E}">
      <dsp:nvSpPr>
        <dsp:cNvPr id="0" name=""/>
        <dsp:cNvSpPr/>
      </dsp:nvSpPr>
      <dsp:spPr>
        <a:xfrm>
          <a:off x="5257800" y="0"/>
          <a:ext cx="5257800" cy="286474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ru-RU" sz="4400" kern="1200" dirty="0">
              <a:latin typeface="Palatino Linotype" panose="02040502050505030304" pitchFamily="18" charset="0"/>
            </a:rPr>
            <a:t>эпидейктические речи</a:t>
          </a:r>
        </a:p>
      </dsp:txBody>
      <dsp:txXfrm>
        <a:off x="5257800" y="0"/>
        <a:ext cx="5257800" cy="2148559"/>
      </dsp:txXfrm>
    </dsp:sp>
    <dsp:sp modelId="{EA717DAE-3F96-4179-BCA5-A19E5A202A82}">
      <dsp:nvSpPr>
        <dsp:cNvPr id="0" name=""/>
        <dsp:cNvSpPr/>
      </dsp:nvSpPr>
      <dsp:spPr>
        <a:xfrm rot="10800000">
          <a:off x="0" y="2864745"/>
          <a:ext cx="5257800" cy="286474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ru-RU" sz="4400" kern="1200" dirty="0">
              <a:latin typeface="Palatino Linotype" panose="02040502050505030304" pitchFamily="18" charset="0"/>
            </a:rPr>
            <a:t>переводы</a:t>
          </a:r>
        </a:p>
      </dsp:txBody>
      <dsp:txXfrm rot="10800000">
        <a:off x="0" y="3580931"/>
        <a:ext cx="5257800" cy="2148559"/>
      </dsp:txXfrm>
    </dsp:sp>
    <dsp:sp modelId="{56072934-FB52-4C01-8B9D-104755B77994}">
      <dsp:nvSpPr>
        <dsp:cNvPr id="0" name=""/>
        <dsp:cNvSpPr/>
      </dsp:nvSpPr>
      <dsp:spPr>
        <a:xfrm rot="5400000">
          <a:off x="6454327" y="1668218"/>
          <a:ext cx="2864745"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ru-RU" sz="4400" kern="1200" dirty="0">
              <a:latin typeface="Palatino Linotype" panose="02040502050505030304" pitchFamily="18" charset="0"/>
            </a:rPr>
            <a:t>письма</a:t>
          </a:r>
        </a:p>
      </dsp:txBody>
      <dsp:txXfrm rot="-5400000">
        <a:off x="5257800" y="3580931"/>
        <a:ext cx="5257800" cy="2148559"/>
      </dsp:txXfrm>
    </dsp:sp>
    <dsp:sp modelId="{FD1EFE89-3150-472D-B544-75B864B764F3}">
      <dsp:nvSpPr>
        <dsp:cNvPr id="0" name=""/>
        <dsp:cNvSpPr/>
      </dsp:nvSpPr>
      <dsp:spPr>
        <a:xfrm>
          <a:off x="3680460" y="2148559"/>
          <a:ext cx="3154680" cy="143237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ru-RU" sz="4400" kern="1200" dirty="0">
              <a:latin typeface="Palatino Linotype" panose="02040502050505030304" pitchFamily="18" charset="0"/>
            </a:rPr>
            <a:t>жанры</a:t>
          </a:r>
        </a:p>
      </dsp:txBody>
      <dsp:txXfrm>
        <a:off x="3750383" y="2218482"/>
        <a:ext cx="3014834" cy="129252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50E8F8-AE10-5C1F-3E1F-AB4105390E5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30A0DEB-985D-A1FE-7A72-07FCA504A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274A92C-E01F-F10E-335A-54586EA593C0}"/>
              </a:ext>
            </a:extLst>
          </p:cNvPr>
          <p:cNvSpPr>
            <a:spLocks noGrp="1"/>
          </p:cNvSpPr>
          <p:nvPr>
            <p:ph type="dt" sz="half" idx="10"/>
          </p:nvPr>
        </p:nvSpPr>
        <p:spPr/>
        <p:txBody>
          <a:bodyPr/>
          <a:lstStyle/>
          <a:p>
            <a:fld id="{74FCB34E-519D-452F-A5BD-15AB0B61B9EE}" type="datetimeFigureOut">
              <a:rPr lang="ru-RU" smtClean="0"/>
              <a:t>20.05.2024</a:t>
            </a:fld>
            <a:endParaRPr lang="ru-RU"/>
          </a:p>
        </p:txBody>
      </p:sp>
      <p:sp>
        <p:nvSpPr>
          <p:cNvPr id="5" name="Нижний колонтитул 4">
            <a:extLst>
              <a:ext uri="{FF2B5EF4-FFF2-40B4-BE49-F238E27FC236}">
                <a16:creationId xmlns:a16="http://schemas.microsoft.com/office/drawing/2014/main" id="{FFFA68AB-2697-6078-2AAD-8A45623C61A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DEB9B26-D4BA-6E1D-D4EB-16DF911F98EE}"/>
              </a:ext>
            </a:extLst>
          </p:cNvPr>
          <p:cNvSpPr>
            <a:spLocks noGrp="1"/>
          </p:cNvSpPr>
          <p:nvPr>
            <p:ph type="sldNum" sz="quarter" idx="12"/>
          </p:nvPr>
        </p:nvSpPr>
        <p:spPr/>
        <p:txBody>
          <a:bodyPr/>
          <a:lstStyle/>
          <a:p>
            <a:fld id="{53D1E1A7-0B54-45AF-B66F-6730FCF884AA}" type="slidenum">
              <a:rPr lang="ru-RU" smtClean="0"/>
              <a:t>‹#›</a:t>
            </a:fld>
            <a:endParaRPr lang="ru-RU"/>
          </a:p>
        </p:txBody>
      </p:sp>
    </p:spTree>
    <p:extLst>
      <p:ext uri="{BB962C8B-B14F-4D97-AF65-F5344CB8AC3E}">
        <p14:creationId xmlns:p14="http://schemas.microsoft.com/office/powerpoint/2010/main" val="93812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A3473F-153E-7908-9947-6FE5E37743F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A836589-592D-C725-D976-AEB2D610392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238293B-BADE-02A2-9A77-0FA3E5B3D157}"/>
              </a:ext>
            </a:extLst>
          </p:cNvPr>
          <p:cNvSpPr>
            <a:spLocks noGrp="1"/>
          </p:cNvSpPr>
          <p:nvPr>
            <p:ph type="dt" sz="half" idx="10"/>
          </p:nvPr>
        </p:nvSpPr>
        <p:spPr/>
        <p:txBody>
          <a:bodyPr/>
          <a:lstStyle/>
          <a:p>
            <a:fld id="{74FCB34E-519D-452F-A5BD-15AB0B61B9EE}" type="datetimeFigureOut">
              <a:rPr lang="ru-RU" smtClean="0"/>
              <a:t>20.05.2024</a:t>
            </a:fld>
            <a:endParaRPr lang="ru-RU"/>
          </a:p>
        </p:txBody>
      </p:sp>
      <p:sp>
        <p:nvSpPr>
          <p:cNvPr id="5" name="Нижний колонтитул 4">
            <a:extLst>
              <a:ext uri="{FF2B5EF4-FFF2-40B4-BE49-F238E27FC236}">
                <a16:creationId xmlns:a16="http://schemas.microsoft.com/office/drawing/2014/main" id="{544AFF1B-14EF-C7A7-1906-F03C258D993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6046DD5-8002-AF7A-CE4B-948FE879A2F1}"/>
              </a:ext>
            </a:extLst>
          </p:cNvPr>
          <p:cNvSpPr>
            <a:spLocks noGrp="1"/>
          </p:cNvSpPr>
          <p:nvPr>
            <p:ph type="sldNum" sz="quarter" idx="12"/>
          </p:nvPr>
        </p:nvSpPr>
        <p:spPr/>
        <p:txBody>
          <a:bodyPr/>
          <a:lstStyle/>
          <a:p>
            <a:fld id="{53D1E1A7-0B54-45AF-B66F-6730FCF884AA}" type="slidenum">
              <a:rPr lang="ru-RU" smtClean="0"/>
              <a:t>‹#›</a:t>
            </a:fld>
            <a:endParaRPr lang="ru-RU"/>
          </a:p>
        </p:txBody>
      </p:sp>
    </p:spTree>
    <p:extLst>
      <p:ext uri="{BB962C8B-B14F-4D97-AF65-F5344CB8AC3E}">
        <p14:creationId xmlns:p14="http://schemas.microsoft.com/office/powerpoint/2010/main" val="30531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78FB214-D4EB-30F5-9045-9E241985625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DE350FD-C309-F444-77EF-2F80F9F6229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C935AA6-6081-BB57-ECFA-897942B5C765}"/>
              </a:ext>
            </a:extLst>
          </p:cNvPr>
          <p:cNvSpPr>
            <a:spLocks noGrp="1"/>
          </p:cNvSpPr>
          <p:nvPr>
            <p:ph type="dt" sz="half" idx="10"/>
          </p:nvPr>
        </p:nvSpPr>
        <p:spPr/>
        <p:txBody>
          <a:bodyPr/>
          <a:lstStyle/>
          <a:p>
            <a:fld id="{74FCB34E-519D-452F-A5BD-15AB0B61B9EE}" type="datetimeFigureOut">
              <a:rPr lang="ru-RU" smtClean="0"/>
              <a:t>20.05.2024</a:t>
            </a:fld>
            <a:endParaRPr lang="ru-RU"/>
          </a:p>
        </p:txBody>
      </p:sp>
      <p:sp>
        <p:nvSpPr>
          <p:cNvPr id="5" name="Нижний колонтитул 4">
            <a:extLst>
              <a:ext uri="{FF2B5EF4-FFF2-40B4-BE49-F238E27FC236}">
                <a16:creationId xmlns:a16="http://schemas.microsoft.com/office/drawing/2014/main" id="{77F18641-506E-DB90-EDA5-D63EB6598E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AE3F017-E7C1-F548-D254-015B6B379BFF}"/>
              </a:ext>
            </a:extLst>
          </p:cNvPr>
          <p:cNvSpPr>
            <a:spLocks noGrp="1"/>
          </p:cNvSpPr>
          <p:nvPr>
            <p:ph type="sldNum" sz="quarter" idx="12"/>
          </p:nvPr>
        </p:nvSpPr>
        <p:spPr/>
        <p:txBody>
          <a:bodyPr/>
          <a:lstStyle/>
          <a:p>
            <a:fld id="{53D1E1A7-0B54-45AF-B66F-6730FCF884AA}" type="slidenum">
              <a:rPr lang="ru-RU" smtClean="0"/>
              <a:t>‹#›</a:t>
            </a:fld>
            <a:endParaRPr lang="ru-RU"/>
          </a:p>
        </p:txBody>
      </p:sp>
    </p:spTree>
    <p:extLst>
      <p:ext uri="{BB962C8B-B14F-4D97-AF65-F5344CB8AC3E}">
        <p14:creationId xmlns:p14="http://schemas.microsoft.com/office/powerpoint/2010/main" val="263292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DD0983-8BE2-A0BF-48C7-3D3465E658D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7BC91E9-7B41-AA46-09E4-38299F224D7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C385186-DFBD-97EB-836E-4B0936024696}"/>
              </a:ext>
            </a:extLst>
          </p:cNvPr>
          <p:cNvSpPr>
            <a:spLocks noGrp="1"/>
          </p:cNvSpPr>
          <p:nvPr>
            <p:ph type="dt" sz="half" idx="10"/>
          </p:nvPr>
        </p:nvSpPr>
        <p:spPr/>
        <p:txBody>
          <a:bodyPr/>
          <a:lstStyle/>
          <a:p>
            <a:fld id="{74FCB34E-519D-452F-A5BD-15AB0B61B9EE}" type="datetimeFigureOut">
              <a:rPr lang="ru-RU" smtClean="0"/>
              <a:t>20.05.2024</a:t>
            </a:fld>
            <a:endParaRPr lang="ru-RU"/>
          </a:p>
        </p:txBody>
      </p:sp>
      <p:sp>
        <p:nvSpPr>
          <p:cNvPr id="5" name="Нижний колонтитул 4">
            <a:extLst>
              <a:ext uri="{FF2B5EF4-FFF2-40B4-BE49-F238E27FC236}">
                <a16:creationId xmlns:a16="http://schemas.microsoft.com/office/drawing/2014/main" id="{34043515-5303-84D2-389C-F63A95C63F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2369F69-B0DC-F0C5-E487-1ADCEF25C759}"/>
              </a:ext>
            </a:extLst>
          </p:cNvPr>
          <p:cNvSpPr>
            <a:spLocks noGrp="1"/>
          </p:cNvSpPr>
          <p:nvPr>
            <p:ph type="sldNum" sz="quarter" idx="12"/>
          </p:nvPr>
        </p:nvSpPr>
        <p:spPr/>
        <p:txBody>
          <a:bodyPr/>
          <a:lstStyle/>
          <a:p>
            <a:fld id="{53D1E1A7-0B54-45AF-B66F-6730FCF884AA}" type="slidenum">
              <a:rPr lang="ru-RU" smtClean="0"/>
              <a:t>‹#›</a:t>
            </a:fld>
            <a:endParaRPr lang="ru-RU"/>
          </a:p>
        </p:txBody>
      </p:sp>
    </p:spTree>
    <p:extLst>
      <p:ext uri="{BB962C8B-B14F-4D97-AF65-F5344CB8AC3E}">
        <p14:creationId xmlns:p14="http://schemas.microsoft.com/office/powerpoint/2010/main" val="371658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DCACCA-D814-D7B6-E979-B794EBC1905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E0AF2AD-6A4C-C84A-81CD-B09EB278B4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74BE1A4-8BFC-343A-0243-768F85C0EC48}"/>
              </a:ext>
            </a:extLst>
          </p:cNvPr>
          <p:cNvSpPr>
            <a:spLocks noGrp="1"/>
          </p:cNvSpPr>
          <p:nvPr>
            <p:ph type="dt" sz="half" idx="10"/>
          </p:nvPr>
        </p:nvSpPr>
        <p:spPr/>
        <p:txBody>
          <a:bodyPr/>
          <a:lstStyle/>
          <a:p>
            <a:fld id="{74FCB34E-519D-452F-A5BD-15AB0B61B9EE}" type="datetimeFigureOut">
              <a:rPr lang="ru-RU" smtClean="0"/>
              <a:t>20.05.2024</a:t>
            </a:fld>
            <a:endParaRPr lang="ru-RU"/>
          </a:p>
        </p:txBody>
      </p:sp>
      <p:sp>
        <p:nvSpPr>
          <p:cNvPr id="5" name="Нижний колонтитул 4">
            <a:extLst>
              <a:ext uri="{FF2B5EF4-FFF2-40B4-BE49-F238E27FC236}">
                <a16:creationId xmlns:a16="http://schemas.microsoft.com/office/drawing/2014/main" id="{52525316-4EAE-F301-4D49-C096FD96A0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E6F48D3-A2C9-21D6-8737-C75D79D9AB2A}"/>
              </a:ext>
            </a:extLst>
          </p:cNvPr>
          <p:cNvSpPr>
            <a:spLocks noGrp="1"/>
          </p:cNvSpPr>
          <p:nvPr>
            <p:ph type="sldNum" sz="quarter" idx="12"/>
          </p:nvPr>
        </p:nvSpPr>
        <p:spPr/>
        <p:txBody>
          <a:bodyPr/>
          <a:lstStyle/>
          <a:p>
            <a:fld id="{53D1E1A7-0B54-45AF-B66F-6730FCF884AA}" type="slidenum">
              <a:rPr lang="ru-RU" smtClean="0"/>
              <a:t>‹#›</a:t>
            </a:fld>
            <a:endParaRPr lang="ru-RU"/>
          </a:p>
        </p:txBody>
      </p:sp>
    </p:spTree>
    <p:extLst>
      <p:ext uri="{BB962C8B-B14F-4D97-AF65-F5344CB8AC3E}">
        <p14:creationId xmlns:p14="http://schemas.microsoft.com/office/powerpoint/2010/main" val="74980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445D92-F4DD-EFC8-17CF-E2332DC2F79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0F37BC8-84AD-FBBA-2F3B-96C876C2831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C7E0B69-60E7-96BA-C4B7-B8EE65C7A1B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1E38DCB-3244-9878-CAD5-40DCDB99F1E3}"/>
              </a:ext>
            </a:extLst>
          </p:cNvPr>
          <p:cNvSpPr>
            <a:spLocks noGrp="1"/>
          </p:cNvSpPr>
          <p:nvPr>
            <p:ph type="dt" sz="half" idx="10"/>
          </p:nvPr>
        </p:nvSpPr>
        <p:spPr/>
        <p:txBody>
          <a:bodyPr/>
          <a:lstStyle/>
          <a:p>
            <a:fld id="{74FCB34E-519D-452F-A5BD-15AB0B61B9EE}" type="datetimeFigureOut">
              <a:rPr lang="ru-RU" smtClean="0"/>
              <a:t>20.05.2024</a:t>
            </a:fld>
            <a:endParaRPr lang="ru-RU"/>
          </a:p>
        </p:txBody>
      </p:sp>
      <p:sp>
        <p:nvSpPr>
          <p:cNvPr id="6" name="Нижний колонтитул 5">
            <a:extLst>
              <a:ext uri="{FF2B5EF4-FFF2-40B4-BE49-F238E27FC236}">
                <a16:creationId xmlns:a16="http://schemas.microsoft.com/office/drawing/2014/main" id="{577F9284-A31A-96E6-703C-0E642AAB08C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FEA41F1-53CF-DAB3-5684-A624F8D19676}"/>
              </a:ext>
            </a:extLst>
          </p:cNvPr>
          <p:cNvSpPr>
            <a:spLocks noGrp="1"/>
          </p:cNvSpPr>
          <p:nvPr>
            <p:ph type="sldNum" sz="quarter" idx="12"/>
          </p:nvPr>
        </p:nvSpPr>
        <p:spPr/>
        <p:txBody>
          <a:bodyPr/>
          <a:lstStyle/>
          <a:p>
            <a:fld id="{53D1E1A7-0B54-45AF-B66F-6730FCF884AA}" type="slidenum">
              <a:rPr lang="ru-RU" smtClean="0"/>
              <a:t>‹#›</a:t>
            </a:fld>
            <a:endParaRPr lang="ru-RU"/>
          </a:p>
        </p:txBody>
      </p:sp>
    </p:spTree>
    <p:extLst>
      <p:ext uri="{BB962C8B-B14F-4D97-AF65-F5344CB8AC3E}">
        <p14:creationId xmlns:p14="http://schemas.microsoft.com/office/powerpoint/2010/main" val="100301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E3AA51-EB59-6A8A-A0D3-08289B82337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913466B-6AD3-AD7C-73A9-E06D8D1CE0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B152424-3695-1C8E-CB92-687ADDAC630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BE627BD-688C-A36A-7DBE-B91E10054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883A009-5863-C8C7-BAB6-D4BA9A4310F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278C4CA-F000-B31F-FD91-E948F2179317}"/>
              </a:ext>
            </a:extLst>
          </p:cNvPr>
          <p:cNvSpPr>
            <a:spLocks noGrp="1"/>
          </p:cNvSpPr>
          <p:nvPr>
            <p:ph type="dt" sz="half" idx="10"/>
          </p:nvPr>
        </p:nvSpPr>
        <p:spPr/>
        <p:txBody>
          <a:bodyPr/>
          <a:lstStyle/>
          <a:p>
            <a:fld id="{74FCB34E-519D-452F-A5BD-15AB0B61B9EE}" type="datetimeFigureOut">
              <a:rPr lang="ru-RU" smtClean="0"/>
              <a:t>20.05.2024</a:t>
            </a:fld>
            <a:endParaRPr lang="ru-RU"/>
          </a:p>
        </p:txBody>
      </p:sp>
      <p:sp>
        <p:nvSpPr>
          <p:cNvPr id="8" name="Нижний колонтитул 7">
            <a:extLst>
              <a:ext uri="{FF2B5EF4-FFF2-40B4-BE49-F238E27FC236}">
                <a16:creationId xmlns:a16="http://schemas.microsoft.com/office/drawing/2014/main" id="{63FFF19B-E54A-DF18-D3C5-5A5866C16A2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CF4647B-A1DC-6693-9FCE-DD7CF33B0814}"/>
              </a:ext>
            </a:extLst>
          </p:cNvPr>
          <p:cNvSpPr>
            <a:spLocks noGrp="1"/>
          </p:cNvSpPr>
          <p:nvPr>
            <p:ph type="sldNum" sz="quarter" idx="12"/>
          </p:nvPr>
        </p:nvSpPr>
        <p:spPr/>
        <p:txBody>
          <a:bodyPr/>
          <a:lstStyle/>
          <a:p>
            <a:fld id="{53D1E1A7-0B54-45AF-B66F-6730FCF884AA}" type="slidenum">
              <a:rPr lang="ru-RU" smtClean="0"/>
              <a:t>‹#›</a:t>
            </a:fld>
            <a:endParaRPr lang="ru-RU"/>
          </a:p>
        </p:txBody>
      </p:sp>
    </p:spTree>
    <p:extLst>
      <p:ext uri="{BB962C8B-B14F-4D97-AF65-F5344CB8AC3E}">
        <p14:creationId xmlns:p14="http://schemas.microsoft.com/office/powerpoint/2010/main" val="182179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4393B6-92EE-D36C-3BC9-0DA8666A61B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45B37FB-6B74-E797-7F26-89A8C262BF1F}"/>
              </a:ext>
            </a:extLst>
          </p:cNvPr>
          <p:cNvSpPr>
            <a:spLocks noGrp="1"/>
          </p:cNvSpPr>
          <p:nvPr>
            <p:ph type="dt" sz="half" idx="10"/>
          </p:nvPr>
        </p:nvSpPr>
        <p:spPr/>
        <p:txBody>
          <a:bodyPr/>
          <a:lstStyle/>
          <a:p>
            <a:fld id="{74FCB34E-519D-452F-A5BD-15AB0B61B9EE}" type="datetimeFigureOut">
              <a:rPr lang="ru-RU" smtClean="0"/>
              <a:t>20.05.2024</a:t>
            </a:fld>
            <a:endParaRPr lang="ru-RU"/>
          </a:p>
        </p:txBody>
      </p:sp>
      <p:sp>
        <p:nvSpPr>
          <p:cNvPr id="4" name="Нижний колонтитул 3">
            <a:extLst>
              <a:ext uri="{FF2B5EF4-FFF2-40B4-BE49-F238E27FC236}">
                <a16:creationId xmlns:a16="http://schemas.microsoft.com/office/drawing/2014/main" id="{A9CFF101-D26F-19A3-D1B0-1F97AA14473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C3213E8-2D0E-FC0F-9D23-DC0C6A749DB5}"/>
              </a:ext>
            </a:extLst>
          </p:cNvPr>
          <p:cNvSpPr>
            <a:spLocks noGrp="1"/>
          </p:cNvSpPr>
          <p:nvPr>
            <p:ph type="sldNum" sz="quarter" idx="12"/>
          </p:nvPr>
        </p:nvSpPr>
        <p:spPr/>
        <p:txBody>
          <a:bodyPr/>
          <a:lstStyle/>
          <a:p>
            <a:fld id="{53D1E1A7-0B54-45AF-B66F-6730FCF884AA}" type="slidenum">
              <a:rPr lang="ru-RU" smtClean="0"/>
              <a:t>‹#›</a:t>
            </a:fld>
            <a:endParaRPr lang="ru-RU"/>
          </a:p>
        </p:txBody>
      </p:sp>
    </p:spTree>
    <p:extLst>
      <p:ext uri="{BB962C8B-B14F-4D97-AF65-F5344CB8AC3E}">
        <p14:creationId xmlns:p14="http://schemas.microsoft.com/office/powerpoint/2010/main" val="334670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A61F1C8-32CD-8B0B-4A57-CB9092CEFE9C}"/>
              </a:ext>
            </a:extLst>
          </p:cNvPr>
          <p:cNvSpPr>
            <a:spLocks noGrp="1"/>
          </p:cNvSpPr>
          <p:nvPr>
            <p:ph type="dt" sz="half" idx="10"/>
          </p:nvPr>
        </p:nvSpPr>
        <p:spPr/>
        <p:txBody>
          <a:bodyPr/>
          <a:lstStyle/>
          <a:p>
            <a:fld id="{74FCB34E-519D-452F-A5BD-15AB0B61B9EE}" type="datetimeFigureOut">
              <a:rPr lang="ru-RU" smtClean="0"/>
              <a:t>20.05.2024</a:t>
            </a:fld>
            <a:endParaRPr lang="ru-RU"/>
          </a:p>
        </p:txBody>
      </p:sp>
      <p:sp>
        <p:nvSpPr>
          <p:cNvPr id="3" name="Нижний колонтитул 2">
            <a:extLst>
              <a:ext uri="{FF2B5EF4-FFF2-40B4-BE49-F238E27FC236}">
                <a16:creationId xmlns:a16="http://schemas.microsoft.com/office/drawing/2014/main" id="{508A0B0F-CF85-58A1-8C76-B81D3091191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D6F207F-FB01-CDB0-C7C9-8254EB74DDD2}"/>
              </a:ext>
            </a:extLst>
          </p:cNvPr>
          <p:cNvSpPr>
            <a:spLocks noGrp="1"/>
          </p:cNvSpPr>
          <p:nvPr>
            <p:ph type="sldNum" sz="quarter" idx="12"/>
          </p:nvPr>
        </p:nvSpPr>
        <p:spPr/>
        <p:txBody>
          <a:bodyPr/>
          <a:lstStyle/>
          <a:p>
            <a:fld id="{53D1E1A7-0B54-45AF-B66F-6730FCF884AA}" type="slidenum">
              <a:rPr lang="ru-RU" smtClean="0"/>
              <a:t>‹#›</a:t>
            </a:fld>
            <a:endParaRPr lang="ru-RU"/>
          </a:p>
        </p:txBody>
      </p:sp>
    </p:spTree>
    <p:extLst>
      <p:ext uri="{BB962C8B-B14F-4D97-AF65-F5344CB8AC3E}">
        <p14:creationId xmlns:p14="http://schemas.microsoft.com/office/powerpoint/2010/main" val="261176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4B5AE5-BBF3-ACDE-0454-A5829D1B008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4C97F60-74ED-2DBA-FAB4-F1529B57A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67CAA48-57EE-93F3-F3FB-19471743F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DE71E58-5701-5232-34E6-9985B1F98E83}"/>
              </a:ext>
            </a:extLst>
          </p:cNvPr>
          <p:cNvSpPr>
            <a:spLocks noGrp="1"/>
          </p:cNvSpPr>
          <p:nvPr>
            <p:ph type="dt" sz="half" idx="10"/>
          </p:nvPr>
        </p:nvSpPr>
        <p:spPr/>
        <p:txBody>
          <a:bodyPr/>
          <a:lstStyle/>
          <a:p>
            <a:fld id="{74FCB34E-519D-452F-A5BD-15AB0B61B9EE}" type="datetimeFigureOut">
              <a:rPr lang="ru-RU" smtClean="0"/>
              <a:t>20.05.2024</a:t>
            </a:fld>
            <a:endParaRPr lang="ru-RU"/>
          </a:p>
        </p:txBody>
      </p:sp>
      <p:sp>
        <p:nvSpPr>
          <p:cNvPr id="6" name="Нижний колонтитул 5">
            <a:extLst>
              <a:ext uri="{FF2B5EF4-FFF2-40B4-BE49-F238E27FC236}">
                <a16:creationId xmlns:a16="http://schemas.microsoft.com/office/drawing/2014/main" id="{1686CDED-5591-41CD-8077-C3D2E2E1D22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6A57687-A8E6-AEA8-AB66-ABC29F0B71E5}"/>
              </a:ext>
            </a:extLst>
          </p:cNvPr>
          <p:cNvSpPr>
            <a:spLocks noGrp="1"/>
          </p:cNvSpPr>
          <p:nvPr>
            <p:ph type="sldNum" sz="quarter" idx="12"/>
          </p:nvPr>
        </p:nvSpPr>
        <p:spPr/>
        <p:txBody>
          <a:bodyPr/>
          <a:lstStyle/>
          <a:p>
            <a:fld id="{53D1E1A7-0B54-45AF-B66F-6730FCF884AA}" type="slidenum">
              <a:rPr lang="ru-RU" smtClean="0"/>
              <a:t>‹#›</a:t>
            </a:fld>
            <a:endParaRPr lang="ru-RU"/>
          </a:p>
        </p:txBody>
      </p:sp>
    </p:spTree>
    <p:extLst>
      <p:ext uri="{BB962C8B-B14F-4D97-AF65-F5344CB8AC3E}">
        <p14:creationId xmlns:p14="http://schemas.microsoft.com/office/powerpoint/2010/main" val="115162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4DBF7C-2B60-D4DF-8836-E743F431CBD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403C3F3-CFB4-F1A8-3867-7EA6B412F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CD9FEC2-4E27-7B9D-EF76-0976272AA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9125555-5749-9926-59ED-B0CA9E7B37C5}"/>
              </a:ext>
            </a:extLst>
          </p:cNvPr>
          <p:cNvSpPr>
            <a:spLocks noGrp="1"/>
          </p:cNvSpPr>
          <p:nvPr>
            <p:ph type="dt" sz="half" idx="10"/>
          </p:nvPr>
        </p:nvSpPr>
        <p:spPr/>
        <p:txBody>
          <a:bodyPr/>
          <a:lstStyle/>
          <a:p>
            <a:fld id="{74FCB34E-519D-452F-A5BD-15AB0B61B9EE}" type="datetimeFigureOut">
              <a:rPr lang="ru-RU" smtClean="0"/>
              <a:t>20.05.2024</a:t>
            </a:fld>
            <a:endParaRPr lang="ru-RU"/>
          </a:p>
        </p:txBody>
      </p:sp>
      <p:sp>
        <p:nvSpPr>
          <p:cNvPr id="6" name="Нижний колонтитул 5">
            <a:extLst>
              <a:ext uri="{FF2B5EF4-FFF2-40B4-BE49-F238E27FC236}">
                <a16:creationId xmlns:a16="http://schemas.microsoft.com/office/drawing/2014/main" id="{ABC3CC42-692E-0AD9-C962-7AB151EAFBC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F0A8E43-A7A1-4C1E-42E8-F4B51BD4CE1D}"/>
              </a:ext>
            </a:extLst>
          </p:cNvPr>
          <p:cNvSpPr>
            <a:spLocks noGrp="1"/>
          </p:cNvSpPr>
          <p:nvPr>
            <p:ph type="sldNum" sz="quarter" idx="12"/>
          </p:nvPr>
        </p:nvSpPr>
        <p:spPr/>
        <p:txBody>
          <a:bodyPr/>
          <a:lstStyle/>
          <a:p>
            <a:fld id="{53D1E1A7-0B54-45AF-B66F-6730FCF884AA}" type="slidenum">
              <a:rPr lang="ru-RU" smtClean="0"/>
              <a:t>‹#›</a:t>
            </a:fld>
            <a:endParaRPr lang="ru-RU"/>
          </a:p>
        </p:txBody>
      </p:sp>
    </p:spTree>
    <p:extLst>
      <p:ext uri="{BB962C8B-B14F-4D97-AF65-F5344CB8AC3E}">
        <p14:creationId xmlns:p14="http://schemas.microsoft.com/office/powerpoint/2010/main" val="115925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055914-0572-B16F-AC45-30DB59C06C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5931A44-A662-B9DC-4876-58D6C82884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0633162-1160-A354-F90A-E3B5A6642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CB34E-519D-452F-A5BD-15AB0B61B9EE}" type="datetimeFigureOut">
              <a:rPr lang="ru-RU" smtClean="0"/>
              <a:t>20.05.2024</a:t>
            </a:fld>
            <a:endParaRPr lang="ru-RU"/>
          </a:p>
        </p:txBody>
      </p:sp>
      <p:sp>
        <p:nvSpPr>
          <p:cNvPr id="5" name="Нижний колонтитул 4">
            <a:extLst>
              <a:ext uri="{FF2B5EF4-FFF2-40B4-BE49-F238E27FC236}">
                <a16:creationId xmlns:a16="http://schemas.microsoft.com/office/drawing/2014/main" id="{EE965F75-AAE0-4AAC-ABCB-1688B9968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4604D8B-B328-7437-BDEA-0FDE9004C0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1E1A7-0B54-45AF-B66F-6730FCF884AA}" type="slidenum">
              <a:rPr lang="ru-RU" smtClean="0"/>
              <a:t>‹#›</a:t>
            </a:fld>
            <a:endParaRPr lang="ru-RU"/>
          </a:p>
        </p:txBody>
      </p:sp>
    </p:spTree>
    <p:extLst>
      <p:ext uri="{BB962C8B-B14F-4D97-AF65-F5344CB8AC3E}">
        <p14:creationId xmlns:p14="http://schemas.microsoft.com/office/powerpoint/2010/main" val="332223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794CE5-7C2C-4487-089E-949DD2F57AEB}"/>
              </a:ext>
            </a:extLst>
          </p:cNvPr>
          <p:cNvSpPr>
            <a:spLocks noGrp="1"/>
          </p:cNvSpPr>
          <p:nvPr>
            <p:ph type="ctrTitle"/>
          </p:nvPr>
        </p:nvSpPr>
        <p:spPr>
          <a:xfrm>
            <a:off x="1524000" y="819724"/>
            <a:ext cx="9144000" cy="2387600"/>
          </a:xfrm>
        </p:spPr>
        <p:txBody>
          <a:bodyPr>
            <a:noAutofit/>
          </a:bodyPr>
          <a:lstStyle/>
          <a:p>
            <a:r>
              <a:rPr lang="ru-RU" sz="4000" dirty="0">
                <a:latin typeface="Palatino Linotype" panose="02040502050505030304" pitchFamily="18" charset="0"/>
              </a:rPr>
              <a:t>Древнегреческие и латинские тексты А. Ф. Лосева и А. А. Тахо-Годи</a:t>
            </a:r>
            <a:br>
              <a:rPr lang="ru-RU" sz="4000" dirty="0">
                <a:latin typeface="Palatino Linotype" panose="02040502050505030304" pitchFamily="18" charset="0"/>
              </a:rPr>
            </a:br>
            <a:r>
              <a:rPr lang="ru-RU" sz="4000" dirty="0">
                <a:latin typeface="Palatino Linotype" panose="02040502050505030304" pitchFamily="18" charset="0"/>
              </a:rPr>
              <a:t>и их античные образцы</a:t>
            </a:r>
          </a:p>
        </p:txBody>
      </p:sp>
      <p:sp>
        <p:nvSpPr>
          <p:cNvPr id="3" name="Подзаголовок 2">
            <a:extLst>
              <a:ext uri="{FF2B5EF4-FFF2-40B4-BE49-F238E27FC236}">
                <a16:creationId xmlns:a16="http://schemas.microsoft.com/office/drawing/2014/main" id="{55038C31-0469-42B2-409E-B90BD55826DD}"/>
              </a:ext>
            </a:extLst>
          </p:cNvPr>
          <p:cNvSpPr>
            <a:spLocks noGrp="1"/>
          </p:cNvSpPr>
          <p:nvPr>
            <p:ph type="subTitle" idx="1"/>
          </p:nvPr>
        </p:nvSpPr>
        <p:spPr>
          <a:xfrm>
            <a:off x="1357008" y="3650676"/>
            <a:ext cx="9477983" cy="2387600"/>
          </a:xfrm>
        </p:spPr>
        <p:txBody>
          <a:bodyPr>
            <a:normAutofit/>
          </a:bodyPr>
          <a:lstStyle/>
          <a:p>
            <a:r>
              <a:rPr lang="ru-RU" dirty="0">
                <a:latin typeface="Palatino Linotype" panose="02040502050505030304" pitchFamily="18" charset="0"/>
              </a:rPr>
              <a:t>Тихон Георгиевич Давыдов — 21 мая 2024 года</a:t>
            </a:r>
          </a:p>
          <a:p>
            <a:r>
              <a:rPr lang="ru-RU" dirty="0">
                <a:latin typeface="Palatino Linotype" panose="02040502050505030304" pitchFamily="18" charset="0"/>
              </a:rPr>
              <a:t>кафедра классической филологии МГУ имени М. В. Ломоносова</a:t>
            </a:r>
          </a:p>
          <a:p>
            <a:endParaRPr lang="ru-RU" dirty="0">
              <a:latin typeface="Palatino Linotype" panose="02040502050505030304" pitchFamily="18" charset="0"/>
            </a:endParaRPr>
          </a:p>
          <a:p>
            <a:r>
              <a:rPr lang="ru-RU" dirty="0">
                <a:latin typeface="Palatino Linotype" panose="02040502050505030304" pitchFamily="18" charset="0"/>
              </a:rPr>
              <a:t>11-я международная научная конференция</a:t>
            </a:r>
          </a:p>
          <a:p>
            <a:r>
              <a:rPr lang="ru-RU" dirty="0">
                <a:latin typeface="Palatino Linotype" panose="02040502050505030304" pitchFamily="18" charset="0"/>
              </a:rPr>
              <a:t>«Музыка – Философия – Культура»</a:t>
            </a:r>
          </a:p>
        </p:txBody>
      </p:sp>
    </p:spTree>
    <p:extLst>
      <p:ext uri="{BB962C8B-B14F-4D97-AF65-F5344CB8AC3E}">
        <p14:creationId xmlns:p14="http://schemas.microsoft.com/office/powerpoint/2010/main" val="59250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9B746FC-4C1E-0D26-D157-3CC3B9085A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33" t="21322" r="5951" b="28248"/>
          <a:stretch/>
        </p:blipFill>
        <p:spPr bwMode="auto">
          <a:xfrm>
            <a:off x="0" y="573931"/>
            <a:ext cx="5934364" cy="5710135"/>
          </a:xfrm>
          <a:prstGeom prst="rect">
            <a:avLst/>
          </a:prstGeom>
          <a:noFill/>
          <a:ln>
            <a:noFill/>
          </a:ln>
        </p:spPr>
      </p:pic>
      <p:pic>
        <p:nvPicPr>
          <p:cNvPr id="5" name="Рисунок 4">
            <a:extLst>
              <a:ext uri="{FF2B5EF4-FFF2-40B4-BE49-F238E27FC236}">
                <a16:creationId xmlns:a16="http://schemas.microsoft.com/office/drawing/2014/main" id="{C5C57001-85EE-6DAB-5469-7AEB20274F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33" t="71972" r="5951" b="1220"/>
          <a:stretch/>
        </p:blipFill>
        <p:spPr bwMode="auto">
          <a:xfrm>
            <a:off x="5934364" y="1821504"/>
            <a:ext cx="6285368" cy="3214991"/>
          </a:xfrm>
          <a:prstGeom prst="rect">
            <a:avLst/>
          </a:prstGeom>
          <a:noFill/>
          <a:ln>
            <a:noFill/>
          </a:ln>
        </p:spPr>
      </p:pic>
    </p:spTree>
    <p:extLst>
      <p:ext uri="{BB962C8B-B14F-4D97-AF65-F5344CB8AC3E}">
        <p14:creationId xmlns:p14="http://schemas.microsoft.com/office/powerpoint/2010/main" val="2590490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D8C5C6F-9A96-A78A-C2A1-0CC43BD774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5" t="3893" r="1704" b="19198"/>
          <a:stretch/>
        </p:blipFill>
        <p:spPr bwMode="auto">
          <a:xfrm>
            <a:off x="0" y="0"/>
            <a:ext cx="6881326" cy="6858000"/>
          </a:xfrm>
          <a:prstGeom prst="rect">
            <a:avLst/>
          </a:prstGeom>
          <a:noFill/>
          <a:ln>
            <a:noFill/>
          </a:ln>
        </p:spPr>
      </p:pic>
      <p:sp>
        <p:nvSpPr>
          <p:cNvPr id="5" name="TextBox 4">
            <a:extLst>
              <a:ext uri="{FF2B5EF4-FFF2-40B4-BE49-F238E27FC236}">
                <a16:creationId xmlns:a16="http://schemas.microsoft.com/office/drawing/2014/main" id="{59FA0A62-7985-1EF7-A39D-42CA73EB46B9}"/>
              </a:ext>
            </a:extLst>
          </p:cNvPr>
          <p:cNvSpPr txBox="1"/>
          <p:nvPr/>
        </p:nvSpPr>
        <p:spPr>
          <a:xfrm>
            <a:off x="6881326" y="169277"/>
            <a:ext cx="5310674" cy="6186309"/>
          </a:xfrm>
          <a:prstGeom prst="rect">
            <a:avLst/>
          </a:prstGeom>
          <a:noFill/>
        </p:spPr>
        <p:txBody>
          <a:bodyPr wrap="square" rtlCol="0" anchor="ctr">
            <a:spAutoFit/>
          </a:bodyPr>
          <a:lstStyle/>
          <a:p>
            <a:r>
              <a:rPr lang="el-GR" sz="2200" dirty="0">
                <a:latin typeface="Palatino Linotype" panose="02040502050505030304" pitchFamily="18" charset="0"/>
              </a:rPr>
              <a:t>… σήμερον καὶ ἕδονται οἱ σοὶ ἑταῖροι. Διὰ δὲ παντὸς τοῦ βίου εὐδαιμόνιος διατελεῖς καθιστάμενος μὲν τὰ μαθήματα φιλολογικά, διαπραττόμενος δὲ … τοὺς ακροατὰς τοῦς φιλολόγους.</a:t>
            </a:r>
          </a:p>
          <a:p>
            <a:r>
              <a:rPr lang="el-GR" sz="2200" dirty="0">
                <a:latin typeface="Palatino Linotype" panose="02040502050505030304" pitchFamily="18" charset="0"/>
              </a:rPr>
              <a:t>…</a:t>
            </a:r>
            <a:r>
              <a:rPr lang="ru-RU" sz="2200" dirty="0">
                <a:latin typeface="Palatino Linotype" panose="02040502050505030304" pitchFamily="18" charset="0"/>
              </a:rPr>
              <a:t>]</a:t>
            </a:r>
            <a:r>
              <a:rPr lang="el-GR" sz="2200" dirty="0">
                <a:latin typeface="Palatino Linotype" panose="02040502050505030304" pitchFamily="18" charset="0"/>
              </a:rPr>
              <a:t> Διότι τοῖς θεοῖς οὐρανίοις προσεύχομαι τὴν μὲν σὴν ὑγίειαν κρατίστην καὶ καλλίστην, τὴν δ’ ἀκμήν σου συνεχῆ τὸν δὲ βίον σοῦ πάντα καὶ εὐτυχῆ καὶ ευδαίμονα καὶ ὑγιῆ</a:t>
            </a:r>
          </a:p>
          <a:p>
            <a:r>
              <a:rPr lang="el-GR" sz="2200" dirty="0">
                <a:latin typeface="Palatino Linotype" panose="02040502050505030304" pitchFamily="18" charset="0"/>
              </a:rPr>
              <a:t>Ανατίθει οῦν ταῖς μούσαις ταῖς ἡμῶν τὰ σὰ ἱερά νοερὰ καὶ κάλλιστα καὶ πάντα σὰ ἐν τῇ φιλολογίᾳ αναθήματα, Σταλίνου μὲν ἡγουμενου, Σταλίνου δὲ παιδεύοντος, Σταλίνου δὲ διδάσκοντος, διὰ τῶν πολλῶν, διὰ τῶν πλείστων ἐτῶν.</a:t>
            </a:r>
            <a:endParaRPr lang="ru-RU" sz="2200" dirty="0">
              <a:latin typeface="Palatino Linotype" panose="02040502050505030304" pitchFamily="18" charset="0"/>
            </a:endParaRPr>
          </a:p>
        </p:txBody>
      </p:sp>
    </p:spTree>
    <p:extLst>
      <p:ext uri="{BB962C8B-B14F-4D97-AF65-F5344CB8AC3E}">
        <p14:creationId xmlns:p14="http://schemas.microsoft.com/office/powerpoint/2010/main" val="10258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E2D9431-1BB4-4C70-6D84-FAF1F79D31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35" t="17334" r="2525" b="32030"/>
          <a:stretch/>
        </p:blipFill>
        <p:spPr bwMode="auto">
          <a:xfrm>
            <a:off x="1765703" y="0"/>
            <a:ext cx="8660594" cy="6858000"/>
          </a:xfrm>
          <a:prstGeom prst="rect">
            <a:avLst/>
          </a:prstGeom>
          <a:noFill/>
          <a:ln>
            <a:noFill/>
          </a:ln>
        </p:spPr>
      </p:pic>
    </p:spTree>
    <p:extLst>
      <p:ext uri="{BB962C8B-B14F-4D97-AF65-F5344CB8AC3E}">
        <p14:creationId xmlns:p14="http://schemas.microsoft.com/office/powerpoint/2010/main" val="4012853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3EB991-1BBE-57C1-5118-CFF949F4E949}"/>
              </a:ext>
            </a:extLst>
          </p:cNvPr>
          <p:cNvSpPr>
            <a:spLocks noGrp="1"/>
          </p:cNvSpPr>
          <p:nvPr>
            <p:ph type="title"/>
          </p:nvPr>
        </p:nvSpPr>
        <p:spPr/>
        <p:txBody>
          <a:bodyPr>
            <a:noAutofit/>
          </a:bodyPr>
          <a:lstStyle/>
          <a:p>
            <a:r>
              <a:rPr lang="ru-RU" sz="2350" i="1" dirty="0">
                <a:latin typeface="Palatino Linotype" panose="02040502050505030304" pitchFamily="18" charset="0"/>
              </a:rPr>
              <a:t>В. П. Троицкий</a:t>
            </a:r>
            <a:r>
              <a:rPr lang="ru-RU" sz="2350" dirty="0">
                <a:latin typeface="Palatino Linotype" panose="02040502050505030304" pitchFamily="18" charset="0"/>
              </a:rPr>
              <a:t>. Автограф А. Ф. Лосева на книге, подаренной Г. Г. </a:t>
            </a:r>
            <a:r>
              <a:rPr lang="ru-RU" sz="2350" dirty="0" err="1">
                <a:latin typeface="Palatino Linotype" panose="02040502050505030304" pitchFamily="18" charset="0"/>
              </a:rPr>
              <a:t>Шпету</a:t>
            </a:r>
            <a:r>
              <a:rPr lang="ru-RU" sz="2350" dirty="0">
                <a:latin typeface="Palatino Linotype" panose="02040502050505030304" pitchFamily="18" charset="0"/>
              </a:rPr>
              <a:t> // Бюллетень Библиотеки истории русской философии и культуры</a:t>
            </a:r>
            <a:br>
              <a:rPr lang="ru-RU" sz="2350" dirty="0">
                <a:latin typeface="Palatino Linotype" panose="02040502050505030304" pitchFamily="18" charset="0"/>
              </a:rPr>
            </a:br>
            <a:r>
              <a:rPr lang="ru-RU" sz="2350" dirty="0">
                <a:latin typeface="Palatino Linotype" panose="02040502050505030304" pitchFamily="18" charset="0"/>
              </a:rPr>
              <a:t>«Дом А. Ф. Лосева». </a:t>
            </a:r>
            <a:r>
              <a:rPr lang="ru-RU" sz="2350" dirty="0" err="1">
                <a:latin typeface="Palatino Linotype" panose="02040502050505030304" pitchFamily="18" charset="0"/>
              </a:rPr>
              <a:t>Вып</a:t>
            </a:r>
            <a:r>
              <a:rPr lang="ru-RU" sz="2350" dirty="0">
                <a:latin typeface="Palatino Linotype" panose="02040502050505030304" pitchFamily="18" charset="0"/>
              </a:rPr>
              <a:t>. 12. М., 2010. С. 82–84.</a:t>
            </a:r>
          </a:p>
        </p:txBody>
      </p:sp>
      <p:sp>
        <p:nvSpPr>
          <p:cNvPr id="3" name="Объект 2">
            <a:extLst>
              <a:ext uri="{FF2B5EF4-FFF2-40B4-BE49-F238E27FC236}">
                <a16:creationId xmlns:a16="http://schemas.microsoft.com/office/drawing/2014/main" id="{B9DFBF62-3612-54F9-E8AC-2B6268773814}"/>
              </a:ext>
            </a:extLst>
          </p:cNvPr>
          <p:cNvSpPr>
            <a:spLocks noGrp="1"/>
          </p:cNvSpPr>
          <p:nvPr>
            <p:ph idx="1"/>
          </p:nvPr>
        </p:nvSpPr>
        <p:spPr>
          <a:xfrm>
            <a:off x="6698860" y="1690688"/>
            <a:ext cx="4654940" cy="4351338"/>
          </a:xfrm>
        </p:spPr>
        <p:txBody>
          <a:bodyPr anchor="ctr"/>
          <a:lstStyle/>
          <a:p>
            <a:pPr marL="0" indent="0">
              <a:buNone/>
            </a:pPr>
            <a:r>
              <a:rPr lang="en-US" dirty="0">
                <a:latin typeface="Palatino Linotype" panose="02040502050505030304" pitchFamily="18" charset="0"/>
              </a:rPr>
              <a:t>Hom. Il. IV 360–364</a:t>
            </a:r>
            <a:endParaRPr lang="ru-RU" dirty="0">
              <a:latin typeface="Palatino Linotype" panose="02040502050505030304" pitchFamily="18" charset="0"/>
            </a:endParaRPr>
          </a:p>
        </p:txBody>
      </p:sp>
      <p:pic>
        <p:nvPicPr>
          <p:cNvPr id="1028" name="Picture 4">
            <a:extLst>
              <a:ext uri="{FF2B5EF4-FFF2-40B4-BE49-F238E27FC236}">
                <a16:creationId xmlns:a16="http://schemas.microsoft.com/office/drawing/2014/main" id="{6E63A296-357D-DFC0-436B-79DBE566C0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94" t="55177" r="49042" b="6383"/>
          <a:stretch/>
        </p:blipFill>
        <p:spPr bwMode="auto">
          <a:xfrm>
            <a:off x="838200" y="1690688"/>
            <a:ext cx="586066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87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2BE266AC-3FD6-E257-D83A-D813422AA7F0}"/>
              </a:ext>
            </a:extLst>
          </p:cNvPr>
          <p:cNvGraphicFramePr>
            <a:graphicFrameLocks noGrp="1"/>
          </p:cNvGraphicFramePr>
          <p:nvPr>
            <p:ph idx="1"/>
            <p:extLst>
              <p:ext uri="{D42A27DB-BD31-4B8C-83A1-F6EECF244321}">
                <p14:modId xmlns:p14="http://schemas.microsoft.com/office/powerpoint/2010/main" val="529217325"/>
              </p:ext>
            </p:extLst>
          </p:nvPr>
        </p:nvGraphicFramePr>
        <p:xfrm>
          <a:off x="838200" y="447472"/>
          <a:ext cx="10515600" cy="572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767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3EB991-1BBE-57C1-5118-CFF949F4E949}"/>
              </a:ext>
            </a:extLst>
          </p:cNvPr>
          <p:cNvSpPr>
            <a:spLocks noGrp="1"/>
          </p:cNvSpPr>
          <p:nvPr>
            <p:ph type="title"/>
          </p:nvPr>
        </p:nvSpPr>
        <p:spPr/>
        <p:txBody>
          <a:bodyPr/>
          <a:lstStyle/>
          <a:p>
            <a:r>
              <a:rPr lang="ru-RU" dirty="0">
                <a:latin typeface="Palatino Linotype" panose="02040502050505030304" pitchFamily="18" charset="0"/>
              </a:rPr>
              <a:t>Адресаты эпиграмм, писем, дарственных надписей</a:t>
            </a:r>
          </a:p>
        </p:txBody>
      </p:sp>
      <p:sp>
        <p:nvSpPr>
          <p:cNvPr id="3" name="Объект 2">
            <a:extLst>
              <a:ext uri="{FF2B5EF4-FFF2-40B4-BE49-F238E27FC236}">
                <a16:creationId xmlns:a16="http://schemas.microsoft.com/office/drawing/2014/main" id="{B9DFBF62-3612-54F9-E8AC-2B6268773814}"/>
              </a:ext>
            </a:extLst>
          </p:cNvPr>
          <p:cNvSpPr>
            <a:spLocks noGrp="1"/>
          </p:cNvSpPr>
          <p:nvPr>
            <p:ph idx="1"/>
          </p:nvPr>
        </p:nvSpPr>
        <p:spPr/>
        <p:txBody>
          <a:bodyPr numCol="2">
            <a:normAutofit/>
          </a:bodyPr>
          <a:lstStyle/>
          <a:p>
            <a:r>
              <a:rPr lang="ru-RU" dirty="0">
                <a:latin typeface="Palatino Linotype" panose="02040502050505030304" pitchFamily="18" charset="0"/>
              </a:rPr>
              <a:t>С. С. Аверинцев (1937–2004)</a:t>
            </a:r>
          </a:p>
          <a:p>
            <a:r>
              <a:rPr lang="ru-RU" dirty="0">
                <a:latin typeface="Palatino Linotype" panose="02040502050505030304" pitchFamily="18" charset="0"/>
              </a:rPr>
              <a:t>Т. В. Васильева (1942–2002)</a:t>
            </a:r>
          </a:p>
          <a:p>
            <a:r>
              <a:rPr lang="ru-RU" dirty="0">
                <a:latin typeface="Palatino Linotype" panose="02040502050505030304" pitchFamily="18" charset="0"/>
              </a:rPr>
              <a:t>Н. К. Гудзий (1887–1965)</a:t>
            </a:r>
          </a:p>
          <a:p>
            <a:r>
              <a:rPr lang="ru-RU" dirty="0">
                <a:latin typeface="Palatino Linotype" panose="02040502050505030304" pitchFamily="18" charset="0"/>
              </a:rPr>
              <a:t>В. В. Каменский (1884–1961)</a:t>
            </a:r>
          </a:p>
          <a:p>
            <a:r>
              <a:rPr lang="ru-RU" dirty="0">
                <a:latin typeface="Palatino Linotype" panose="02040502050505030304" pitchFamily="18" charset="0"/>
              </a:rPr>
              <a:t>Н. О. </a:t>
            </a:r>
            <a:r>
              <a:rPr lang="ru-RU" dirty="0" err="1">
                <a:latin typeface="Palatino Linotype" panose="02040502050505030304" pitchFamily="18" charset="0"/>
              </a:rPr>
              <a:t>Корст</a:t>
            </a:r>
            <a:r>
              <a:rPr lang="ru-RU" dirty="0">
                <a:latin typeface="Palatino Linotype" panose="02040502050505030304" pitchFamily="18" charset="0"/>
              </a:rPr>
              <a:t> (1897–1973)</a:t>
            </a:r>
          </a:p>
          <a:p>
            <a:r>
              <a:rPr lang="ru-RU" dirty="0">
                <a:latin typeface="Palatino Linotype" panose="02040502050505030304" pitchFamily="18" charset="0"/>
              </a:rPr>
              <a:t>С. Е. Крючков (1897–1969)</a:t>
            </a:r>
          </a:p>
          <a:p>
            <a:r>
              <a:rPr lang="ru-RU" dirty="0">
                <a:latin typeface="Palatino Linotype" panose="02040502050505030304" pitchFamily="18" charset="0"/>
              </a:rPr>
              <a:t>К. П. Полонская (1913–2000)</a:t>
            </a:r>
          </a:p>
          <a:p>
            <a:r>
              <a:rPr lang="ru-RU" dirty="0">
                <a:latin typeface="Palatino Linotype" panose="02040502050505030304" pitchFamily="18" charset="0"/>
              </a:rPr>
              <a:t>С. И. Радциг (1882–1968)</a:t>
            </a:r>
          </a:p>
          <a:p>
            <a:r>
              <a:rPr lang="ru-RU" dirty="0">
                <a:latin typeface="Palatino Linotype" panose="02040502050505030304" pitchFamily="18" charset="0"/>
              </a:rPr>
              <a:t>Д. </a:t>
            </a:r>
            <a:r>
              <a:rPr lang="ru-RU" dirty="0" err="1">
                <a:latin typeface="Palatino Linotype" panose="02040502050505030304" pitchFamily="18" charset="0"/>
              </a:rPr>
              <a:t>Рондирис</a:t>
            </a:r>
            <a:r>
              <a:rPr lang="ru-RU" dirty="0">
                <a:latin typeface="Palatino Linotype" panose="02040502050505030304" pitchFamily="18" charset="0"/>
              </a:rPr>
              <a:t> (1899–1981)</a:t>
            </a:r>
          </a:p>
          <a:p>
            <a:r>
              <a:rPr lang="ru-RU" dirty="0">
                <a:latin typeface="Palatino Linotype" panose="02040502050505030304" pitchFamily="18" charset="0"/>
              </a:rPr>
              <a:t>О. М. Савельева (*1946)</a:t>
            </a:r>
          </a:p>
          <a:p>
            <a:r>
              <a:rPr lang="ru-RU" dirty="0">
                <a:latin typeface="Palatino Linotype" panose="02040502050505030304" pitchFamily="18" charset="0"/>
              </a:rPr>
              <a:t>В. </a:t>
            </a:r>
            <a:r>
              <a:rPr lang="ru-RU" dirty="0" err="1">
                <a:latin typeface="Palatino Linotype" panose="02040502050505030304" pitchFamily="18" charset="0"/>
              </a:rPr>
              <a:t>Стеффен</a:t>
            </a:r>
            <a:r>
              <a:rPr lang="en-US" dirty="0">
                <a:latin typeface="Palatino Linotype" panose="02040502050505030304" pitchFamily="18" charset="0"/>
              </a:rPr>
              <a:t> (1903–1997)</a:t>
            </a:r>
            <a:endParaRPr lang="ru-RU" dirty="0">
              <a:latin typeface="Palatino Linotype" panose="02040502050505030304" pitchFamily="18" charset="0"/>
            </a:endParaRPr>
          </a:p>
          <a:p>
            <a:r>
              <a:rPr lang="ru-RU" dirty="0">
                <a:latin typeface="Palatino Linotype" panose="02040502050505030304" pitchFamily="18" charset="0"/>
              </a:rPr>
              <a:t>С. В. Шервинский (1892–1991)</a:t>
            </a:r>
          </a:p>
        </p:txBody>
      </p:sp>
    </p:spTree>
    <p:extLst>
      <p:ext uri="{BB962C8B-B14F-4D97-AF65-F5344CB8AC3E}">
        <p14:creationId xmlns:p14="http://schemas.microsoft.com/office/powerpoint/2010/main" val="362934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A7F00E6-1FDC-7FFB-5B02-1BB2E13C64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37" t="9678" r="34376" b="18085"/>
          <a:stretch/>
        </p:blipFill>
        <p:spPr bwMode="auto">
          <a:xfrm>
            <a:off x="1545434" y="520649"/>
            <a:ext cx="9101132" cy="5816702"/>
          </a:xfrm>
          <a:prstGeom prst="rect">
            <a:avLst/>
          </a:prstGeom>
          <a:noFill/>
          <a:ln>
            <a:noFill/>
          </a:ln>
        </p:spPr>
      </p:pic>
    </p:spTree>
    <p:extLst>
      <p:ext uri="{BB962C8B-B14F-4D97-AF65-F5344CB8AC3E}">
        <p14:creationId xmlns:p14="http://schemas.microsoft.com/office/powerpoint/2010/main" val="152566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FEE01CE-C4D4-EE77-B502-55E071B10B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26" t="16551" r="39950" b="2530"/>
          <a:stretch/>
        </p:blipFill>
        <p:spPr bwMode="auto">
          <a:xfrm>
            <a:off x="2491902" y="366621"/>
            <a:ext cx="7208196" cy="6124758"/>
          </a:xfrm>
          <a:prstGeom prst="rect">
            <a:avLst/>
          </a:prstGeom>
          <a:noFill/>
          <a:ln>
            <a:noFill/>
          </a:ln>
        </p:spPr>
      </p:pic>
    </p:spTree>
    <p:extLst>
      <p:ext uri="{BB962C8B-B14F-4D97-AF65-F5344CB8AC3E}">
        <p14:creationId xmlns:p14="http://schemas.microsoft.com/office/powerpoint/2010/main" val="394903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893CABC-0069-3AD2-CB9D-3F696476A9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52" t="7908" r="38966" b="15310"/>
          <a:stretch/>
        </p:blipFill>
        <p:spPr bwMode="auto">
          <a:xfrm>
            <a:off x="1913107" y="374628"/>
            <a:ext cx="8365786" cy="6108743"/>
          </a:xfrm>
          <a:prstGeom prst="rect">
            <a:avLst/>
          </a:prstGeom>
          <a:noFill/>
          <a:ln>
            <a:noFill/>
          </a:ln>
        </p:spPr>
      </p:pic>
    </p:spTree>
    <p:extLst>
      <p:ext uri="{BB962C8B-B14F-4D97-AF65-F5344CB8AC3E}">
        <p14:creationId xmlns:p14="http://schemas.microsoft.com/office/powerpoint/2010/main" val="2412866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7D2742-F168-E4FF-4BC8-E353DA568142}"/>
              </a:ext>
            </a:extLst>
          </p:cNvPr>
          <p:cNvPicPr>
            <a:picLocks noChangeAspect="1"/>
          </p:cNvPicPr>
          <p:nvPr/>
        </p:nvPicPr>
        <p:blipFill>
          <a:blip r:embed="rId2"/>
          <a:stretch>
            <a:fillRect/>
          </a:stretch>
        </p:blipFill>
        <p:spPr>
          <a:xfrm>
            <a:off x="344215" y="375446"/>
            <a:ext cx="11503569" cy="6107107"/>
          </a:xfrm>
          <a:prstGeom prst="rect">
            <a:avLst/>
          </a:prstGeom>
        </p:spPr>
      </p:pic>
    </p:spTree>
    <p:extLst>
      <p:ext uri="{BB962C8B-B14F-4D97-AF65-F5344CB8AC3E}">
        <p14:creationId xmlns:p14="http://schemas.microsoft.com/office/powerpoint/2010/main" val="83821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04A372D-3E57-F54E-82A4-131C8D93D4B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Lst>
          </a:blip>
          <a:stretch>
            <a:fillRect/>
          </a:stretch>
        </p:blipFill>
        <p:spPr>
          <a:xfrm>
            <a:off x="491562" y="291748"/>
            <a:ext cx="11113872" cy="6128507"/>
          </a:xfrm>
          <a:prstGeom prst="rect">
            <a:avLst/>
          </a:prstGeom>
        </p:spPr>
      </p:pic>
    </p:spTree>
    <p:extLst>
      <p:ext uri="{BB962C8B-B14F-4D97-AF65-F5344CB8AC3E}">
        <p14:creationId xmlns:p14="http://schemas.microsoft.com/office/powerpoint/2010/main" val="9107802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312</Words>
  <Application>Microsoft Office PowerPoint</Application>
  <PresentationFormat>Широкоэкранный</PresentationFormat>
  <Paragraphs>29</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Palatino Linotype</vt:lpstr>
      <vt:lpstr>Тема Office</vt:lpstr>
      <vt:lpstr>Древнегреческие и латинские тексты А. Ф. Лосева и А. А. Тахо-Годи и их античные образцы</vt:lpstr>
      <vt:lpstr>В. П. Троицкий. Автограф А. Ф. Лосева на книге, подаренной Г. Г. Шпету // Бюллетень Библиотеки истории русской философии и культуры «Дом А. Ф. Лосева». Вып. 12. М., 2010. С. 82–84.</vt:lpstr>
      <vt:lpstr>Презентация PowerPoint</vt:lpstr>
      <vt:lpstr>Адресаты эпиграмм, писем, дарственных надписей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Древнегреческие и латинские тексты А. Ф. Лосева и А. А. Тахо-Годи и их античные образцы</dc:title>
  <dc:creator>Tycho Davydov</dc:creator>
  <cp:lastModifiedBy>Tycho Davydov</cp:lastModifiedBy>
  <cp:revision>20</cp:revision>
  <dcterms:created xsi:type="dcterms:W3CDTF">2024-05-19T17:33:14Z</dcterms:created>
  <dcterms:modified xsi:type="dcterms:W3CDTF">2024-05-20T09:12:20Z</dcterms:modified>
</cp:coreProperties>
</file>