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76" r:id="rId2"/>
    <p:sldId id="264" r:id="rId3"/>
    <p:sldId id="339" r:id="rId4"/>
    <p:sldId id="338" r:id="rId5"/>
    <p:sldId id="265" r:id="rId6"/>
    <p:sldId id="340" r:id="rId7"/>
    <p:sldId id="257" r:id="rId8"/>
    <p:sldId id="342" r:id="rId9"/>
    <p:sldId id="341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C208-912A-45C0-87B7-2D9CE592A58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A18B8-413A-436D-A6C0-2E077E6C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1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5B991-94FE-4D7A-A65A-B8C127B8F952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D76C5F-2FB5-4610-8641-DD099E94E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6D407-3D74-4040-8152-33A55479194D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381FF-A9C2-4AF8-A02C-71A8AE66F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EB20D-7872-44B9-B763-3911C999113F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FD0A-73B2-4DEC-A12C-A6AA8DE590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9621E-7217-4989-B808-F5A9E4B4D132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48411-F5F7-4C4E-9289-FAE3ED1BD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C494-A7D6-4E9F-91C0-FCAD4248EDE5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1AABD-C71E-44D7-B46C-615BE3727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266D72-B4B8-4959-9FCE-CD49B9D7411C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64046-7C32-433C-A150-8D6746BA2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1B43-F2DC-4EC9-A51E-5510C08B39A8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CA1C1-58F1-4069-ACEA-ED57593F0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7A3C8-C6FA-4852-A250-D482E64B12DB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5400-DA70-45B4-8FF3-F3318AEBD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3B04A-C15E-4352-9CC0-00BFFC996D76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B039C-286F-45DE-B1D6-164FA4D88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DEAB3-15B0-4678-9D15-EE018718B25A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21A72-975A-40FB-98F7-E621B740B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95A42-F5FE-4CF0-949B-096402330F86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D2852-2908-4B5A-BB54-57B766F66F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E697A92-6432-48F2-A709-FED98C9D243B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B3F0F60-D893-4822-AB78-B08C25488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9" y="0"/>
            <a:ext cx="9036050" cy="685800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ЭТИОЛОГИЯ </a:t>
            </a:r>
            <a:r>
              <a:rPr lang="ru-RU" sz="1800" b="1" kern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РАССТРОЙСТВ АУТИСТИЧЕСКОГО СПЕКТРА У ДЕТЕЙ В КОНТЕКСТЕ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АВТОМОДЕЛЬНОСТИ ЭПИДЕМИЧЕСКОГО РОСТА </a:t>
            </a:r>
            <a:endParaRPr lang="ru-RU" sz="1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b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к.мед.н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. доцент кафедры философии и психологии ФГБОУ ВО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ДонГМУ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Минздрава России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Папков В. Е.</a:t>
            </a:r>
          </a:p>
          <a:p>
            <a:pPr algn="l">
              <a:lnSpc>
                <a:spcPct val="110000"/>
              </a:lnSpc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к.мед.н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., доцент кафедры  Гигиены и экологии  им. проф. О.А.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Ласткова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ФГБОУ ВО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ДонГМУ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 Минздрава России</a:t>
            </a:r>
          </a:p>
          <a:p>
            <a:pPr>
              <a:lnSpc>
                <a:spcPct val="110000"/>
              </a:lnSpc>
            </a:pP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Остренко В. В.</a:t>
            </a:r>
          </a:p>
          <a:p>
            <a:pPr algn="l">
              <a:lnSpc>
                <a:spcPct val="11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магистр 1 курса кафедры психологии ФГБОУ ВО "Донгу" 		</a:t>
            </a:r>
          </a:p>
          <a:p>
            <a:pPr>
              <a:lnSpc>
                <a:spcPct val="130000"/>
              </a:lnSpc>
            </a:pP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Станина В.М. </a:t>
            </a:r>
          </a:p>
          <a:p>
            <a:pPr algn="l">
              <a:lnSpc>
                <a:spcPct val="11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  <a:p>
            <a:pPr eaLnBrk="1" hangingPunct="1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Донецк -2024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515819"/>
            <a:ext cx="8640960" cy="112920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endParaRPr lang="ru-RU" sz="40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20711" y="92189"/>
            <a:ext cx="7056784" cy="843286"/>
          </a:xfrm>
        </p:spPr>
        <p:txBody>
          <a:bodyPr/>
          <a:lstStyle/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VIII Международного медицинского форума Донбасса «Наука побеждать... болезнь»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5790720-A2EC-4859-9706-DFD7B3CA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04287"/>
            <a:ext cx="1964781" cy="2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D283E393-18E1-424E-98E6-3AFFA37F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1" y="68972"/>
            <a:ext cx="2174303" cy="2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7CE24DB-3BF2-47AE-815A-65C5642E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5" y="996076"/>
            <a:ext cx="2448272" cy="14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9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340768"/>
            <a:ext cx="8014347" cy="53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DE5B88F-C869-4F75-A8C6-795B4E58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16885"/>
            <a:ext cx="3464595" cy="32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359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расстройств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 (РАС)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13" y="979932"/>
            <a:ext cx="8915400" cy="489813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Стремительный рост нарушений социализации у детей, начиная с ранних возрастных групп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Массовое выявление РАС не только психиатрами, но и педиатрами, педагогами и социальными работниками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Превентивное выявление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микросимптоматики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детей ранних возрастных групп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Обновление международных классификаций, диагностических и статистических критериев РАС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Гипотетическая множественность этиологических факторов РАС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C230D-3AAD-4109-9FE9-01602EC8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Этиология и патогенез РАС обсуждается в рамках гипотезы множественного характера этиологических и патогенетических факторов, что обуславливает актуальность комплексного изучения данной патологии социализации детей. </a:t>
            </a:r>
            <a:endParaRPr lang="ru-RU" dirty="0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688E056-7515-4884-ACE9-279181C8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326"/>
            <a:ext cx="8392393" cy="55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2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7BD5570-7B3E-4A23-BD19-0BEA2D52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2" y="3230981"/>
            <a:ext cx="7956376" cy="3555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5F0DED8-A230-401F-9EE7-B344968C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56" y="71513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Департамента служб развития Калифорнии (CDDS) за последние 35 лет произошло увеличение распространенности РАС до 1,2% в 2012 году, относительно 0,05% в 1970 году. При этом у когорты родившихся в 1931 году, имелась распространенность только 0,001%. Увеличение же с 0,001 до 1,18% у родившихся в 2012 году происходило постепенно, начиная с 1940-х годов, в виде медленно восходящей кривой. Распространенность продолжала медленно увеличиваться и с 1940 по 1980 годы, когда возникла первая из нескольких точек изменения скорости роста, сначала в 1980, а затем в 1990 и 2007 годах, каждая из которых была связана с новым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скачком темпов роста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когда скорость роста резко ускорилась. В итоге распространенность увеличилась  с 1931 по 2012 годы рождений в 1000 раз, и в 25 раз с 1970 по 2012 годы рождений (CDDS, 2021). Такого рода эпидемиологическая кривая РАС (CDDS, 2021) относится к гиперболическим кривым, описываемых уравнениями квадратичного роста. При наложении ее на кривую графика эволюционной численности населения мира (С.П.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Капица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1999) в таком же временном и популяционном масштабе можно обнаружить ее обратную зависимость от кривой демографического роста человечества в периоде его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обострения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что, в свою очередь, может связывать эти два процесса как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автомодельных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обуславливающих эпидемиологическую ситуацию РАС.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114"/>
            <a:ext cx="8229600" cy="1524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ОБНАРУЖЕНИЯ </a:t>
            </a:r>
            <a:br>
              <a:rPr lang="ru-RU" sz="24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АВТОМОДЕЛЬНОСТИ ФУНКЦИИ ЭПИДЕМИОЛОГИИ РАС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67200"/>
            <a:ext cx="8686800" cy="23073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Гиперболическая кривая графика функции изучаемого процесса</a:t>
            </a:r>
          </a:p>
          <a:p>
            <a:pPr>
              <a:lnSpc>
                <a:spcPct val="120000"/>
              </a:lnSpc>
            </a:pPr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Квадратичное уравнение функции</a:t>
            </a:r>
          </a:p>
          <a:p>
            <a:pPr>
              <a:lnSpc>
                <a:spcPct val="120000"/>
              </a:lnSpc>
            </a:pPr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Атомодельность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самоподобность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аргумента и значения функции (прогнозируемость)</a:t>
            </a:r>
          </a:p>
          <a:p>
            <a:pPr>
              <a:lnSpc>
                <a:spcPct val="120000"/>
              </a:lnSpc>
            </a:pPr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(как правило не более 2-х) количество переменных (факторов) функции</a:t>
            </a:r>
          </a:p>
          <a:p>
            <a:endParaRPr lang="ru-RU" dirty="0"/>
          </a:p>
        </p:txBody>
      </p:sp>
      <p:pic>
        <p:nvPicPr>
          <p:cNvPr id="6" name="Рисунок 5" descr="http://spkurdyumov.ru/uploads/2013/08/kpts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040000" cy="18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8200" y="36576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Линейный рост – А,  экспоненциальный рост – В, гиперболический рост – 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477572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                    </a:t>
            </a:r>
            <a:r>
              <a:rPr lang="ru-RU" sz="2000" dirty="0">
                <a:latin typeface="Arial Black" pitchFamily="34" charset="0"/>
              </a:rPr>
              <a:t>                                               </a:t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Гиперболическая кривая роста распространенности, показывающая рост распространенности аутизма с 0,001% в 1931 году до 1,18% в 2012 году (CDDS,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Nevison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2018)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Расширение диагностических критериев РАС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Solmi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et al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2022).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ncbi.nlm.nih.gov/pmc/articles/instance/6223814/bin/10803_2018_3670_Fig1_HTM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печатные рас\ввм 2022\p-242.jpg"/>
          <p:cNvPicPr/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31242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3D60B-5475-4487-95D4-92FD15B8566E}"/>
              </a:ext>
            </a:extLst>
          </p:cNvPr>
          <p:cNvSpPr txBox="1"/>
          <p:nvPr/>
        </p:nvSpPr>
        <p:spPr>
          <a:xfrm>
            <a:off x="1403648" y="61653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itchFamily="34" charset="0"/>
              </a:rPr>
              <a:t>А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D682B-F0EB-4A17-93A5-C8A3A4AF31FF}"/>
              </a:ext>
            </a:extLst>
          </p:cNvPr>
          <p:cNvSpPr txBox="1"/>
          <p:nvPr/>
        </p:nvSpPr>
        <p:spPr>
          <a:xfrm>
            <a:off x="6084168" y="6165304"/>
            <a:ext cx="2232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itchFamily="34" charset="0"/>
              </a:rPr>
              <a:t>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420888"/>
            <a:ext cx="8612907" cy="474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b="1" dirty="0">
                <a:latin typeface="Arial Black" pitchFamily="34" charset="0"/>
              </a:rPr>
            </a:br>
            <a:br>
              <a:rPr lang="ru-RU" sz="1600" dirty="0">
                <a:latin typeface="Arial Black" pitchFamily="34" charset="0"/>
              </a:rPr>
            </a:br>
            <a:br>
              <a:rPr lang="ru-RU" sz="1600" dirty="0">
                <a:latin typeface="Arial Black" pitchFamily="34" charset="0"/>
              </a:rPr>
            </a:br>
            <a:br>
              <a:rPr lang="ru-RU" sz="1600" dirty="0">
                <a:latin typeface="Arial Black" pitchFamily="34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данных CDDS сравниваются углы касательных 8-летнего возраста (треугольники) и снимков с разрешением по возрасту (квадраты) за 2017 год в интервале 1989–2009 годов (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Nevison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2018).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Эволюционная модель численности населения мира (С.П.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Капица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1999) (график 1) с наложенным графиком (график 2), показывающим рост распространенности аутизма с 0,001% в 1931 году до 1,18% в 2012 году (CDDS )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                                                               В</a:t>
            </a:r>
          </a:p>
        </p:txBody>
      </p:sp>
      <p:pic>
        <p:nvPicPr>
          <p:cNvPr id="4" name="Содержимое 3" descr="D:\Desktop\РАС США\10803_2018_3670_Fig2_HTM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печатные рас\детской реабилитации 2021\график-с-обозначениями.jpg"/>
          <p:cNvPicPr/>
          <p:nvPr/>
        </p:nvPicPr>
        <p:blipFill>
          <a:blip r:embed="rId4" cstate="print">
            <a:grayscl/>
          </a:blip>
          <a:srcRect l="14992" t="9383" r="26064" b="63990"/>
          <a:stretch>
            <a:fillRect/>
          </a:stretch>
        </p:blipFill>
        <p:spPr bwMode="auto">
          <a:xfrm>
            <a:off x="4344553" y="2924547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B343A-808B-4B81-9FFA-EA8DA065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47" y="188640"/>
            <a:ext cx="8218304" cy="728024"/>
          </a:xfrm>
        </p:spPr>
        <p:txBody>
          <a:bodyPr/>
          <a:lstStyle/>
          <a:p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3F9ED-C073-4FE3-A490-5E4038F41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5532FEA-4E58-4C1A-93A7-BFE68DF9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6574"/>
            <a:ext cx="9131449" cy="59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7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C05E13EB-75CA-4BF2-A917-9761BF36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7092280" cy="473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DA1B72E-BEB7-415B-875F-E2AE061D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2" y="-33933"/>
            <a:ext cx="9073008" cy="4032448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функции распространенности РАС как автомодельной резко снижает предполагаемую множественность причин этой  патологии социализации, сводя их к моно фактору психогигиенической природы. Что, в свою очередь, позволяет подтвердить наши выводы о семиотической природе РАС, сделанные в процессе изучения этой патологии социализации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формирование РАС как кодовую деградацию семиотической структуры языка и эгоцентрической речи, обусловленную утратой родительских компетенций институтом современной плюралистической семьи. Такое понимание природы эпидемиологии РАС как автомодельной и сопровождаемой гиперболическим ростом утраты родительских компетенций, позволяет отсутствие последних отнести к некоему латентному фактору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аутизации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актуализируя в свою очередь решение проблемы раннего, желательно еще дородового  скрининга и программ соответствующего превентивного обучения семей групп риска.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6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769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 VIII Международного медицинского форума Донбасса «Наука побеждать... болезнь»</vt:lpstr>
      <vt:lpstr>Актуальность проблемы расстройств аутистического спектра (РАС)</vt:lpstr>
      <vt:lpstr>Этиология и патогенез РАС обсуждается в рамках гипотезы множественного характера этиологических и патогенетических факторов, что обуславливает актуальность комплексного изучения данной патологии социализации детей. </vt:lpstr>
      <vt:lpstr>Презентация PowerPoint</vt:lpstr>
      <vt:lpstr>КРИТЕРИИ ОБНАРУЖЕНИЯ  ПРИЗНАКОВ АВТОМОДЕЛЬНОСТИ ФУНКЦИИ ЭПИДЕМИОЛОГИИ РАС </vt:lpstr>
      <vt:lpstr>                                                                                               А. Гиперболическая кривая роста распространенности, показывающая рост распространенности аутизма с 0,001% в 1931 году до 1,18% в 2012 году (CDDS, C. Nevison, 2018)  В. Расширение диагностических критериев РАС (M. Solmi et al, 2022). </vt:lpstr>
      <vt:lpstr>                   А. В данных CDDS сравниваются углы касательных 8-летнего возраста (треугольники) и снимков с разрешением по возрасту (квадраты) за 2017 год в интервале 1989–2009 годов (C. Nevison, 2018).   В. Эволюционная модель численности населения мира (С.П. Капица, 1999) (график 1) с наложенным графиком (график 2), показывающим рост распространенности аутизма с 0,001% в 1931 году до 1,18% в 2012 году (CDDS )                        А                                                               В</vt:lpstr>
      <vt:lpstr>Выводы 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прогноза воздествия тяжелых металлов на здоровье населения .</dc:title>
  <dc:creator>Влад</dc:creator>
  <cp:lastModifiedBy>vladiostrenko2012@gmail.com</cp:lastModifiedBy>
  <cp:revision>142</cp:revision>
  <dcterms:created xsi:type="dcterms:W3CDTF">2018-10-23T15:25:48Z</dcterms:created>
  <dcterms:modified xsi:type="dcterms:W3CDTF">2024-11-18T17:00:00Z</dcterms:modified>
</cp:coreProperties>
</file>