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5" r:id="rId2"/>
    <p:sldId id="290" r:id="rId3"/>
    <p:sldId id="297" r:id="rId4"/>
    <p:sldId id="298" r:id="rId5"/>
    <p:sldId id="258" r:id="rId6"/>
    <p:sldId id="284" r:id="rId7"/>
    <p:sldId id="289" r:id="rId8"/>
    <p:sldId id="285" r:id="rId9"/>
    <p:sldId id="287" r:id="rId10"/>
    <p:sldId id="292" r:id="rId11"/>
    <p:sldId id="293" r:id="rId12"/>
    <p:sldId id="294" r:id="rId13"/>
    <p:sldId id="286" r:id="rId14"/>
    <p:sldId id="296" r:id="rId15"/>
    <p:sldId id="274" r:id="rId16"/>
  </p:sldIdLst>
  <p:sldSz cx="12192000" cy="6858000"/>
  <p:notesSz cx="7099300" cy="102346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AF"/>
    <a:srgbClr val="FF33CC"/>
    <a:srgbClr val="C898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8918" autoAdjust="0"/>
  </p:normalViewPr>
  <p:slideViewPr>
    <p:cSldViewPr snapToGrid="0">
      <p:cViewPr>
        <p:scale>
          <a:sx n="60" d="100"/>
          <a:sy n="60" d="100"/>
        </p:scale>
        <p:origin x="-1008" y="-1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27A1F-2A06-4110-B174-0A69E10D563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B09CF6-7D00-463B-9913-B998D863BFAA}">
      <dgm:prSet phldrT="[Текст]" custT="1"/>
      <dgm:spPr/>
      <dgm:t>
        <a:bodyPr/>
        <a:lstStyle/>
        <a:p>
          <a:r>
            <a:rPr lang="ru-RU" sz="1400" b="1" dirty="0" smtClean="0"/>
            <a:t>$</a:t>
          </a:r>
          <a:r>
            <a:rPr lang="en-US" sz="1400" b="1" dirty="0" smtClean="0"/>
            <a:t> 211,6 B (2021)</a:t>
          </a:r>
          <a:endParaRPr lang="ru-RU" sz="1400" b="1" dirty="0"/>
        </a:p>
      </dgm:t>
    </dgm:pt>
    <dgm:pt modelId="{28CFB77F-7B59-4EE4-B0DE-659A023C16A6}" type="parTrans" cxnId="{E171CF9E-CD7A-47F0-8803-9E023B952165}">
      <dgm:prSet/>
      <dgm:spPr/>
      <dgm:t>
        <a:bodyPr/>
        <a:lstStyle/>
        <a:p>
          <a:endParaRPr lang="ru-RU"/>
        </a:p>
      </dgm:t>
    </dgm:pt>
    <dgm:pt modelId="{E7D5B7A4-075F-447A-9CA8-10A8CB6277BA}" type="sibTrans" cxnId="{E171CF9E-CD7A-47F0-8803-9E023B952165}">
      <dgm:prSet/>
      <dgm:spPr/>
      <dgm:t>
        <a:bodyPr/>
        <a:lstStyle/>
        <a:p>
          <a:endParaRPr lang="ru-RU"/>
        </a:p>
      </dgm:t>
    </dgm:pt>
    <dgm:pt modelId="{FEE34717-8E9E-4F3A-B015-EFC7679AD1E5}">
      <dgm:prSet phldrT="[Текст]" custT="1"/>
      <dgm:spPr/>
      <dgm:t>
        <a:bodyPr/>
        <a:lstStyle/>
        <a:p>
          <a:r>
            <a:rPr lang="en-US" sz="1400" b="1" dirty="0" smtClean="0">
              <a:solidFill>
                <a:schemeClr val="bg2"/>
              </a:solidFill>
              <a:latin typeface="Arial" panose="020B0604020202020204" pitchFamily="34" charset="0"/>
              <a:cs typeface="Arial" panose="020B0604020202020204" pitchFamily="34" charset="0"/>
            </a:rPr>
            <a:t>$ 160,1 B (2020)</a:t>
          </a:r>
          <a:endParaRPr lang="ru-RU" sz="1400" b="1" dirty="0">
            <a:solidFill>
              <a:schemeClr val="bg2"/>
            </a:solidFill>
          </a:endParaRPr>
        </a:p>
      </dgm:t>
    </dgm:pt>
    <dgm:pt modelId="{62353002-B78B-487B-8624-0FCFD99EBA49}" type="parTrans" cxnId="{6B65143E-C17C-4E77-939A-5EEE171041BF}">
      <dgm:prSet/>
      <dgm:spPr/>
      <dgm:t>
        <a:bodyPr/>
        <a:lstStyle/>
        <a:p>
          <a:endParaRPr lang="ru-RU"/>
        </a:p>
      </dgm:t>
    </dgm:pt>
    <dgm:pt modelId="{6E9CCB19-9410-4FB2-8FEA-EEA420ECECB9}" type="sibTrans" cxnId="{6B65143E-C17C-4E77-939A-5EEE171041BF}">
      <dgm:prSet/>
      <dgm:spPr/>
      <dgm:t>
        <a:bodyPr/>
        <a:lstStyle/>
        <a:p>
          <a:endParaRPr lang="ru-RU"/>
        </a:p>
      </dgm:t>
    </dgm:pt>
    <dgm:pt modelId="{656B1D2A-785D-4426-9BCA-B98A035786B2}" type="pres">
      <dgm:prSet presAssocID="{54A27A1F-2A06-4110-B174-0A69E10D5630}" presName="diagram" presStyleCnt="0">
        <dgm:presLayoutVars>
          <dgm:dir/>
          <dgm:resizeHandles val="exact"/>
        </dgm:presLayoutVars>
      </dgm:prSet>
      <dgm:spPr/>
      <dgm:t>
        <a:bodyPr/>
        <a:lstStyle/>
        <a:p>
          <a:endParaRPr lang="ru-RU"/>
        </a:p>
      </dgm:t>
    </dgm:pt>
    <dgm:pt modelId="{FBAA8519-F6D7-4FF3-A3C5-ECC6D5BDD018}" type="pres">
      <dgm:prSet presAssocID="{D9B09CF6-7D00-463B-9913-B998D863BFAA}" presName="arrow" presStyleLbl="node1" presStyleIdx="0" presStyleCnt="2">
        <dgm:presLayoutVars>
          <dgm:bulletEnabled val="1"/>
        </dgm:presLayoutVars>
      </dgm:prSet>
      <dgm:spPr/>
      <dgm:t>
        <a:bodyPr/>
        <a:lstStyle/>
        <a:p>
          <a:endParaRPr lang="ru-RU"/>
        </a:p>
      </dgm:t>
    </dgm:pt>
    <dgm:pt modelId="{1D3F7790-3D0B-4F05-A622-652876B0E1F6}" type="pres">
      <dgm:prSet presAssocID="{FEE34717-8E9E-4F3A-B015-EFC7679AD1E5}" presName="arrow" presStyleLbl="node1" presStyleIdx="1" presStyleCnt="2">
        <dgm:presLayoutVars>
          <dgm:bulletEnabled val="1"/>
        </dgm:presLayoutVars>
      </dgm:prSet>
      <dgm:spPr/>
      <dgm:t>
        <a:bodyPr/>
        <a:lstStyle/>
        <a:p>
          <a:endParaRPr lang="ru-RU"/>
        </a:p>
      </dgm:t>
    </dgm:pt>
  </dgm:ptLst>
  <dgm:cxnLst>
    <dgm:cxn modelId="{EC16C0F7-422A-4F30-B654-DC867D2239B6}" type="presOf" srcId="{54A27A1F-2A06-4110-B174-0A69E10D5630}" destId="{656B1D2A-785D-4426-9BCA-B98A035786B2}" srcOrd="0" destOrd="0" presId="urn:microsoft.com/office/officeart/2005/8/layout/arrow5"/>
    <dgm:cxn modelId="{D9359949-83C1-433B-97C2-64CF03B8B4E2}" type="presOf" srcId="{D9B09CF6-7D00-463B-9913-B998D863BFAA}" destId="{FBAA8519-F6D7-4FF3-A3C5-ECC6D5BDD018}" srcOrd="0" destOrd="0" presId="urn:microsoft.com/office/officeart/2005/8/layout/arrow5"/>
    <dgm:cxn modelId="{E171CF9E-CD7A-47F0-8803-9E023B952165}" srcId="{54A27A1F-2A06-4110-B174-0A69E10D5630}" destId="{D9B09CF6-7D00-463B-9913-B998D863BFAA}" srcOrd="0" destOrd="0" parTransId="{28CFB77F-7B59-4EE4-B0DE-659A023C16A6}" sibTransId="{E7D5B7A4-075F-447A-9CA8-10A8CB6277BA}"/>
    <dgm:cxn modelId="{6B65143E-C17C-4E77-939A-5EEE171041BF}" srcId="{54A27A1F-2A06-4110-B174-0A69E10D5630}" destId="{FEE34717-8E9E-4F3A-B015-EFC7679AD1E5}" srcOrd="1" destOrd="0" parTransId="{62353002-B78B-487B-8624-0FCFD99EBA49}" sibTransId="{6E9CCB19-9410-4FB2-8FEA-EEA420ECECB9}"/>
    <dgm:cxn modelId="{F14AC29A-8777-4A94-B037-4C807088EE58}" type="presOf" srcId="{FEE34717-8E9E-4F3A-B015-EFC7679AD1E5}" destId="{1D3F7790-3D0B-4F05-A622-652876B0E1F6}" srcOrd="0" destOrd="0" presId="urn:microsoft.com/office/officeart/2005/8/layout/arrow5"/>
    <dgm:cxn modelId="{BA766195-1847-46AC-9518-AF3563E3488A}" type="presParOf" srcId="{656B1D2A-785D-4426-9BCA-B98A035786B2}" destId="{FBAA8519-F6D7-4FF3-A3C5-ECC6D5BDD018}" srcOrd="0" destOrd="0" presId="urn:microsoft.com/office/officeart/2005/8/layout/arrow5"/>
    <dgm:cxn modelId="{AED48FC0-45CD-491C-BFF1-8E973DBD5D4B}" type="presParOf" srcId="{656B1D2A-785D-4426-9BCA-B98A035786B2}" destId="{1D3F7790-3D0B-4F05-A622-652876B0E1F6}"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80FA7-AE70-4757-A33E-C7050A9FCFF1}"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ru-RU"/>
        </a:p>
      </dgm:t>
    </dgm:pt>
    <dgm:pt modelId="{2DB0CBE8-6E7B-402B-B826-5D9D9E3CFD30}">
      <dgm:prSet phldrT="[Текст]" custT="1"/>
      <dgm:spPr/>
      <dgm:t>
        <a:bodyPr/>
        <a:lstStyle/>
        <a:p>
          <a:pPr algn="ctr"/>
          <a:r>
            <a:rPr lang="fr-FR" sz="1400" b="1" dirty="0" smtClean="0">
              <a:latin typeface="+mn-lt"/>
              <a:cs typeface="Arial" panose="020B0604020202020204" pitchFamily="34" charset="0"/>
            </a:rPr>
            <a:t>Satellite Communications</a:t>
          </a:r>
          <a:endParaRPr lang="ru-RU" sz="1400" b="1" dirty="0">
            <a:latin typeface="+mn-lt"/>
            <a:cs typeface="Arial" panose="020B0604020202020204" pitchFamily="34" charset="0"/>
          </a:endParaRPr>
        </a:p>
      </dgm:t>
    </dgm:pt>
    <dgm:pt modelId="{C6E6FE05-6081-4ECB-A1FB-6E2D1B51B9D4}" type="parTrans" cxnId="{A80652FA-ED44-4073-B8B9-C627BEC026A4}">
      <dgm:prSet/>
      <dgm:spPr/>
      <dgm:t>
        <a:bodyPr/>
        <a:lstStyle/>
        <a:p>
          <a:endParaRPr lang="ru-RU"/>
        </a:p>
      </dgm:t>
    </dgm:pt>
    <dgm:pt modelId="{4E282444-E32D-430A-8DC9-802B90B1FB90}" type="sibTrans" cxnId="{A80652FA-ED44-4073-B8B9-C627BEC026A4}">
      <dgm:prSet/>
      <dgm:spPr/>
      <dgm:t>
        <a:bodyPr/>
        <a:lstStyle/>
        <a:p>
          <a:endParaRPr lang="ru-RU"/>
        </a:p>
      </dgm:t>
    </dgm:pt>
    <dgm:pt modelId="{E55019D5-D8EB-4D73-BC0A-5B29EC72AA08}">
      <dgm:prSet phldrT="[Текст]" custT="1"/>
      <dgm:spPr/>
      <dgm:t>
        <a:bodyPr/>
        <a:lstStyle/>
        <a:p>
          <a:r>
            <a:rPr lang="fr-FR" sz="1400" dirty="0" smtClean="0">
              <a:latin typeface="+mn-lt"/>
            </a:rPr>
            <a:t>United States (1962; 1996)</a:t>
          </a:r>
          <a:endParaRPr lang="ru-RU" sz="1400" dirty="0">
            <a:latin typeface="+mn-lt"/>
          </a:endParaRPr>
        </a:p>
      </dgm:t>
    </dgm:pt>
    <dgm:pt modelId="{8929CDED-46E1-4158-8566-B2D13A0C0C9C}" type="parTrans" cxnId="{55AA70B4-3424-42F7-BBC4-9F0F0789A4CD}">
      <dgm:prSet/>
      <dgm:spPr/>
      <dgm:t>
        <a:bodyPr/>
        <a:lstStyle/>
        <a:p>
          <a:endParaRPr lang="ru-RU"/>
        </a:p>
      </dgm:t>
    </dgm:pt>
    <dgm:pt modelId="{7D85235D-8C60-47A0-8074-593EAF389104}" type="sibTrans" cxnId="{55AA70B4-3424-42F7-BBC4-9F0F0789A4CD}">
      <dgm:prSet/>
      <dgm:spPr/>
      <dgm:t>
        <a:bodyPr/>
        <a:lstStyle/>
        <a:p>
          <a:endParaRPr lang="ru-RU"/>
        </a:p>
      </dgm:t>
    </dgm:pt>
    <dgm:pt modelId="{10795FF9-458A-4C9D-BBEC-E1B03277F5B6}">
      <dgm:prSet phldrT="[Текст]" custT="1"/>
      <dgm:spPr/>
      <dgm:t>
        <a:bodyPr/>
        <a:lstStyle/>
        <a:p>
          <a:r>
            <a:rPr lang="fr-FR" sz="1400" dirty="0" smtClean="0">
              <a:latin typeface="+mn-lt"/>
            </a:rPr>
            <a:t>Russia (2023)</a:t>
          </a:r>
          <a:endParaRPr lang="ru-RU" sz="1400" dirty="0">
            <a:latin typeface="+mn-lt"/>
          </a:endParaRPr>
        </a:p>
      </dgm:t>
    </dgm:pt>
    <dgm:pt modelId="{5BB4B1C2-DF6F-4F99-A0FF-07D7F6D7C7D1}" type="parTrans" cxnId="{9D54A0C0-3072-496E-B085-F8C2217BB7FD}">
      <dgm:prSet/>
      <dgm:spPr/>
      <dgm:t>
        <a:bodyPr/>
        <a:lstStyle/>
        <a:p>
          <a:endParaRPr lang="ru-RU"/>
        </a:p>
      </dgm:t>
    </dgm:pt>
    <dgm:pt modelId="{FFF47C7C-FACA-4344-ADAD-8263BD5B74D3}" type="sibTrans" cxnId="{9D54A0C0-3072-496E-B085-F8C2217BB7FD}">
      <dgm:prSet/>
      <dgm:spPr/>
      <dgm:t>
        <a:bodyPr/>
        <a:lstStyle/>
        <a:p>
          <a:endParaRPr lang="ru-RU"/>
        </a:p>
      </dgm:t>
    </dgm:pt>
    <dgm:pt modelId="{D6CF2C9B-914F-43AA-9729-473C8661FB08}">
      <dgm:prSet phldrT="[Текст]" custT="1"/>
      <dgm:spPr/>
      <dgm:t>
        <a:bodyPr/>
        <a:lstStyle/>
        <a:p>
          <a:r>
            <a:rPr lang="fr-FR" sz="1400" b="1" dirty="0" smtClean="0">
              <a:latin typeface="+mn-lt"/>
              <a:cs typeface="Arial" panose="020B0604020202020204" pitchFamily="34" charset="0"/>
            </a:rPr>
            <a:t>Inventions in Outer Space</a:t>
          </a:r>
          <a:endParaRPr lang="ru-RU" sz="1400" b="1" dirty="0">
            <a:latin typeface="+mn-lt"/>
            <a:cs typeface="Arial" panose="020B0604020202020204" pitchFamily="34" charset="0"/>
          </a:endParaRPr>
        </a:p>
      </dgm:t>
    </dgm:pt>
    <dgm:pt modelId="{E540FB99-A67E-4CB9-AFC5-714EDEAEFA44}" type="parTrans" cxnId="{C5DFA516-BEE1-48A5-80AC-2688B3274890}">
      <dgm:prSet/>
      <dgm:spPr/>
      <dgm:t>
        <a:bodyPr/>
        <a:lstStyle/>
        <a:p>
          <a:endParaRPr lang="ru-RU"/>
        </a:p>
      </dgm:t>
    </dgm:pt>
    <dgm:pt modelId="{05067BC5-6B3C-4D70-B2CA-81589EFBB448}" type="sibTrans" cxnId="{C5DFA516-BEE1-48A5-80AC-2688B3274890}">
      <dgm:prSet/>
      <dgm:spPr/>
      <dgm:t>
        <a:bodyPr/>
        <a:lstStyle/>
        <a:p>
          <a:endParaRPr lang="ru-RU"/>
        </a:p>
      </dgm:t>
    </dgm:pt>
    <dgm:pt modelId="{EF29B4F5-A64E-441D-BAD4-B6037EFAA323}">
      <dgm:prSet phldrT="[Текст]" custT="1"/>
      <dgm:spPr/>
      <dgm:t>
        <a:bodyPr/>
        <a:lstStyle/>
        <a:p>
          <a:r>
            <a:rPr lang="fr-FR" sz="1400" dirty="0" smtClean="0">
              <a:latin typeface="+mn-lt"/>
              <a:cs typeface="Arial" panose="020B0604020202020204" pitchFamily="34" charset="0"/>
            </a:rPr>
            <a:t>United States (1990)</a:t>
          </a:r>
          <a:endParaRPr lang="ru-RU" sz="1400" dirty="0">
            <a:latin typeface="+mn-lt"/>
            <a:cs typeface="Arial" panose="020B0604020202020204" pitchFamily="34" charset="0"/>
          </a:endParaRPr>
        </a:p>
      </dgm:t>
    </dgm:pt>
    <dgm:pt modelId="{7A24A7F7-C7EB-458C-93CF-E98AB32AD2BA}" type="parTrans" cxnId="{3A3D28EB-3A5F-4432-A667-0EDE82C5C067}">
      <dgm:prSet/>
      <dgm:spPr/>
      <dgm:t>
        <a:bodyPr/>
        <a:lstStyle/>
        <a:p>
          <a:endParaRPr lang="ru-RU"/>
        </a:p>
      </dgm:t>
    </dgm:pt>
    <dgm:pt modelId="{6F279875-803D-4497-A88B-074ACD94FE24}" type="sibTrans" cxnId="{3A3D28EB-3A5F-4432-A667-0EDE82C5C067}">
      <dgm:prSet/>
      <dgm:spPr/>
      <dgm:t>
        <a:bodyPr/>
        <a:lstStyle/>
        <a:p>
          <a:endParaRPr lang="ru-RU"/>
        </a:p>
      </dgm:t>
    </dgm:pt>
    <dgm:pt modelId="{FC84AD30-FE3E-4CCF-B2A4-CE9A6DDC8CFB}">
      <dgm:prSet phldrT="[Текст]" custT="1"/>
      <dgm:spPr/>
      <dgm:t>
        <a:bodyPr/>
        <a:lstStyle/>
        <a:p>
          <a:r>
            <a:rPr lang="fr-FR" sz="1400" dirty="0" smtClean="0">
              <a:latin typeface="+mn-lt"/>
            </a:rPr>
            <a:t>United States (2015); Luxembourg (2017)</a:t>
          </a:r>
          <a:endParaRPr lang="ru-RU" sz="1400" dirty="0">
            <a:latin typeface="+mn-lt"/>
          </a:endParaRPr>
        </a:p>
      </dgm:t>
    </dgm:pt>
    <dgm:pt modelId="{01ABD0B7-0B74-4CC3-BAC2-5ADC888B7B2E}" type="parTrans" cxnId="{26D2ED24-64AF-4034-AC11-7F218CC9E7A0}">
      <dgm:prSet/>
      <dgm:spPr/>
      <dgm:t>
        <a:bodyPr/>
        <a:lstStyle/>
        <a:p>
          <a:endParaRPr lang="ru-RU"/>
        </a:p>
      </dgm:t>
    </dgm:pt>
    <dgm:pt modelId="{A583B18E-C447-45A8-BC67-563276F7A2A7}" type="sibTrans" cxnId="{26D2ED24-64AF-4034-AC11-7F218CC9E7A0}">
      <dgm:prSet/>
      <dgm:spPr/>
      <dgm:t>
        <a:bodyPr/>
        <a:lstStyle/>
        <a:p>
          <a:endParaRPr lang="ru-RU"/>
        </a:p>
      </dgm:t>
    </dgm:pt>
    <dgm:pt modelId="{AFA78981-A9D2-4D28-AEC4-80CB49BF41DF}">
      <dgm:prSet phldrT="[Текст]" custT="1"/>
      <dgm:spPr/>
      <dgm:t>
        <a:bodyPr/>
        <a:lstStyle/>
        <a:p>
          <a:r>
            <a:rPr lang="fr-FR" sz="1400" dirty="0" smtClean="0">
              <a:latin typeface="+mn-lt"/>
            </a:rPr>
            <a:t>UAE (2019); Japan (2021); India (2023</a:t>
          </a:r>
          <a:r>
            <a:rPr lang="fr-FR" sz="1400" dirty="0" smtClean="0"/>
            <a:t>)</a:t>
          </a:r>
          <a:endParaRPr lang="ru-RU" sz="1400" dirty="0"/>
        </a:p>
      </dgm:t>
    </dgm:pt>
    <dgm:pt modelId="{8C0A1BDD-C878-4E02-B688-EDA1A967053C}" type="parTrans" cxnId="{DC1BAD70-3E8A-4D65-A6B1-008BA07A0993}">
      <dgm:prSet/>
      <dgm:spPr/>
      <dgm:t>
        <a:bodyPr/>
        <a:lstStyle/>
        <a:p>
          <a:endParaRPr lang="ru-RU"/>
        </a:p>
      </dgm:t>
    </dgm:pt>
    <dgm:pt modelId="{F500CCAE-47CB-4EBA-B7C7-4AF2A4522C98}" type="sibTrans" cxnId="{DC1BAD70-3E8A-4D65-A6B1-008BA07A0993}">
      <dgm:prSet/>
      <dgm:spPr/>
      <dgm:t>
        <a:bodyPr/>
        <a:lstStyle/>
        <a:p>
          <a:endParaRPr lang="ru-RU"/>
        </a:p>
      </dgm:t>
    </dgm:pt>
    <dgm:pt modelId="{82BA0DE9-6AF6-4B89-8289-88FD8C1DEDE4}">
      <dgm:prSet phldrT="[Текст]" custT="1"/>
      <dgm:spPr/>
      <dgm:t>
        <a:bodyPr/>
        <a:lstStyle/>
        <a:p>
          <a:r>
            <a:rPr lang="en-US" sz="1400" b="1" dirty="0" smtClean="0">
              <a:latin typeface="+mn-lt"/>
              <a:cs typeface="Arial" panose="020B0604020202020204" pitchFamily="34" charset="0"/>
            </a:rPr>
            <a:t>Exploration and Use</a:t>
          </a:r>
          <a:br>
            <a:rPr lang="en-US" sz="1400" b="1" dirty="0" smtClean="0">
              <a:latin typeface="+mn-lt"/>
              <a:cs typeface="Arial" panose="020B0604020202020204" pitchFamily="34" charset="0"/>
            </a:rPr>
          </a:br>
          <a:r>
            <a:rPr lang="en-US" sz="1400" b="1" dirty="0" smtClean="0">
              <a:latin typeface="+mn-lt"/>
              <a:cs typeface="Arial" panose="020B0604020202020204" pitchFamily="34" charset="0"/>
            </a:rPr>
            <a:t>of Space Resources</a:t>
          </a:r>
          <a:endParaRPr lang="ru-RU" sz="1400" dirty="0">
            <a:latin typeface="+mn-lt"/>
            <a:cs typeface="Arial" panose="020B0604020202020204" pitchFamily="34" charset="0"/>
          </a:endParaRPr>
        </a:p>
      </dgm:t>
    </dgm:pt>
    <dgm:pt modelId="{CF807E25-D60B-41DF-B793-4D19D548BDF0}" type="sibTrans" cxnId="{62C83D5E-D895-442A-AFC4-61548108BFA5}">
      <dgm:prSet/>
      <dgm:spPr/>
      <dgm:t>
        <a:bodyPr/>
        <a:lstStyle/>
        <a:p>
          <a:endParaRPr lang="ru-RU"/>
        </a:p>
      </dgm:t>
    </dgm:pt>
    <dgm:pt modelId="{C6FBABB2-B03D-4F01-B67E-7D26FC169B6F}" type="parTrans" cxnId="{62C83D5E-D895-442A-AFC4-61548108BFA5}">
      <dgm:prSet/>
      <dgm:spPr/>
      <dgm:t>
        <a:bodyPr/>
        <a:lstStyle/>
        <a:p>
          <a:endParaRPr lang="ru-RU"/>
        </a:p>
      </dgm:t>
    </dgm:pt>
    <dgm:pt modelId="{04E20B2C-7B23-4A9E-A16B-0764B1287B89}">
      <dgm:prSet phldrT="[Текст]" custT="1"/>
      <dgm:spPr/>
      <dgm:t>
        <a:bodyPr/>
        <a:lstStyle/>
        <a:p>
          <a:r>
            <a:rPr lang="fr-FR" sz="1400" b="1" smtClean="0">
              <a:latin typeface="+mn-lt"/>
              <a:cs typeface="Arial" panose="020B0604020202020204" pitchFamily="34" charset="0"/>
            </a:rPr>
            <a:t>Space Launch Activities</a:t>
          </a:r>
          <a:endParaRPr lang="ru-RU" sz="1400" b="1" dirty="0">
            <a:latin typeface="+mn-lt"/>
            <a:cs typeface="Arial" panose="020B0604020202020204" pitchFamily="34" charset="0"/>
          </a:endParaRPr>
        </a:p>
      </dgm:t>
    </dgm:pt>
    <dgm:pt modelId="{54B64EA5-37BA-44E8-9B89-8070B15BDDED}" type="parTrans" cxnId="{A5A1F711-EEFE-4EB7-9E1B-51AC2BFB2E35}">
      <dgm:prSet/>
      <dgm:spPr/>
      <dgm:t>
        <a:bodyPr/>
        <a:lstStyle/>
        <a:p>
          <a:endParaRPr lang="ru-RU"/>
        </a:p>
      </dgm:t>
    </dgm:pt>
    <dgm:pt modelId="{01E4C4A0-72DC-47E7-A4F7-961CF62FE709}" type="sibTrans" cxnId="{A5A1F711-EEFE-4EB7-9E1B-51AC2BFB2E35}">
      <dgm:prSet/>
      <dgm:spPr/>
      <dgm:t>
        <a:bodyPr/>
        <a:lstStyle/>
        <a:p>
          <a:endParaRPr lang="ru-RU"/>
        </a:p>
      </dgm:t>
    </dgm:pt>
    <dgm:pt modelId="{F80D0A78-69BF-452F-9286-C67A34234E65}">
      <dgm:prSet phldrT="[Текст]" custT="1"/>
      <dgm:spPr/>
      <dgm:t>
        <a:bodyPr/>
        <a:lstStyle/>
        <a:p>
          <a:r>
            <a:rPr lang="fr-FR" sz="1400" dirty="0" smtClean="0">
              <a:latin typeface="+mn-lt"/>
            </a:rPr>
            <a:t>United States (1992)</a:t>
          </a:r>
          <a:endParaRPr lang="ru-RU" sz="1400" dirty="0">
            <a:latin typeface="+mn-lt"/>
          </a:endParaRPr>
        </a:p>
      </dgm:t>
    </dgm:pt>
    <dgm:pt modelId="{6D4449C2-C961-40AC-AF6A-F388FD92311B}" type="parTrans" cxnId="{B02745D4-0A8B-4D26-BAE3-7F2A1FB83FA8}">
      <dgm:prSet/>
      <dgm:spPr/>
      <dgm:t>
        <a:bodyPr/>
        <a:lstStyle/>
        <a:p>
          <a:endParaRPr lang="ru-RU"/>
        </a:p>
      </dgm:t>
    </dgm:pt>
    <dgm:pt modelId="{BD966B26-6B84-4477-B0A5-BE78F62B69A6}" type="sibTrans" cxnId="{B02745D4-0A8B-4D26-BAE3-7F2A1FB83FA8}">
      <dgm:prSet/>
      <dgm:spPr/>
      <dgm:t>
        <a:bodyPr/>
        <a:lstStyle/>
        <a:p>
          <a:endParaRPr lang="ru-RU"/>
        </a:p>
      </dgm:t>
    </dgm:pt>
    <dgm:pt modelId="{B3132107-A2BA-4AED-A2F8-354FEF164572}">
      <dgm:prSet phldrT="[Текст]" custT="1"/>
      <dgm:spPr/>
      <dgm:t>
        <a:bodyPr/>
        <a:lstStyle/>
        <a:p>
          <a:r>
            <a:rPr lang="en-US" sz="1400" b="1" dirty="0" smtClean="0">
              <a:latin typeface="+mn-lt"/>
              <a:cs typeface="Arial" panose="020B0604020202020204" pitchFamily="34" charset="0"/>
            </a:rPr>
            <a:t>Global Navigation</a:t>
          </a:r>
          <a:br>
            <a:rPr lang="en-US" sz="1400" b="1" dirty="0" smtClean="0">
              <a:latin typeface="+mn-lt"/>
              <a:cs typeface="Arial" panose="020B0604020202020204" pitchFamily="34" charset="0"/>
            </a:rPr>
          </a:br>
          <a:r>
            <a:rPr lang="en-US" sz="1400" b="1" dirty="0" smtClean="0">
              <a:latin typeface="+mn-lt"/>
              <a:cs typeface="Arial" panose="020B0604020202020204" pitchFamily="34" charset="0"/>
            </a:rPr>
            <a:t>Satellite System</a:t>
          </a:r>
          <a:endParaRPr lang="ru-RU" sz="1400" dirty="0">
            <a:latin typeface="+mn-lt"/>
            <a:cs typeface="Arial" panose="020B0604020202020204" pitchFamily="34" charset="0"/>
          </a:endParaRPr>
        </a:p>
      </dgm:t>
    </dgm:pt>
    <dgm:pt modelId="{D0CF88B6-0658-4103-81E7-5BFA93788B57}" type="parTrans" cxnId="{83BA54B3-4680-4446-858E-EDCDD2B0D102}">
      <dgm:prSet/>
      <dgm:spPr/>
      <dgm:t>
        <a:bodyPr/>
        <a:lstStyle/>
        <a:p>
          <a:endParaRPr lang="ru-RU"/>
        </a:p>
      </dgm:t>
    </dgm:pt>
    <dgm:pt modelId="{721143C7-CA71-494B-B59E-F2780D674E4D}" type="sibTrans" cxnId="{83BA54B3-4680-4446-858E-EDCDD2B0D102}">
      <dgm:prSet/>
      <dgm:spPr/>
      <dgm:t>
        <a:bodyPr/>
        <a:lstStyle/>
        <a:p>
          <a:endParaRPr lang="ru-RU"/>
        </a:p>
      </dgm:t>
    </dgm:pt>
    <dgm:pt modelId="{6E268A69-CDD2-44D5-88FF-1046C3848E3B}">
      <dgm:prSet phldrT="[Текст]" custT="1"/>
      <dgm:spPr/>
      <dgm:t>
        <a:bodyPr/>
        <a:lstStyle/>
        <a:p>
          <a:r>
            <a:rPr lang="fr-FR" sz="1400" b="1" dirty="0" smtClean="0">
              <a:latin typeface="+mn-lt"/>
              <a:cs typeface="Arial" panose="020B0604020202020204" pitchFamily="34" charset="0"/>
            </a:rPr>
            <a:t>Space Tourism / Private Commercial Spaceflight</a:t>
          </a:r>
          <a:endParaRPr lang="ru-RU" sz="1400" b="1" dirty="0">
            <a:latin typeface="+mn-lt"/>
            <a:cs typeface="Arial" panose="020B0604020202020204" pitchFamily="34" charset="0"/>
          </a:endParaRPr>
        </a:p>
      </dgm:t>
    </dgm:pt>
    <dgm:pt modelId="{7177882C-9F1F-417A-905C-E89D4E82A3C4}" type="parTrans" cxnId="{2741D370-D9E9-498F-A03D-8CFDEBBF22A2}">
      <dgm:prSet/>
      <dgm:spPr/>
      <dgm:t>
        <a:bodyPr/>
        <a:lstStyle/>
        <a:p>
          <a:endParaRPr lang="ru-RU"/>
        </a:p>
      </dgm:t>
    </dgm:pt>
    <dgm:pt modelId="{59567CCE-A871-4E97-A02E-7B69D0999976}" type="sibTrans" cxnId="{2741D370-D9E9-498F-A03D-8CFDEBBF22A2}">
      <dgm:prSet/>
      <dgm:spPr/>
      <dgm:t>
        <a:bodyPr/>
        <a:lstStyle/>
        <a:p>
          <a:endParaRPr lang="ru-RU"/>
        </a:p>
      </dgm:t>
    </dgm:pt>
    <dgm:pt modelId="{59DE738E-E1EA-46A0-839F-9C638D1C55E8}">
      <dgm:prSet phldrT="[Текст]" custT="1"/>
      <dgm:spPr/>
      <dgm:t>
        <a:bodyPr/>
        <a:lstStyle/>
        <a:p>
          <a:r>
            <a:rPr lang="fr-FR" sz="1400" b="1" dirty="0" smtClean="0">
              <a:latin typeface="+mn-lt"/>
              <a:cs typeface="Arial" panose="020B0604020202020204" pitchFamily="34" charset="0"/>
            </a:rPr>
            <a:t>Remote Sensing</a:t>
          </a:r>
          <a:endParaRPr lang="ru-RU" sz="1400" b="1" dirty="0">
            <a:latin typeface="+mn-lt"/>
            <a:cs typeface="Arial" panose="020B0604020202020204" pitchFamily="34" charset="0"/>
          </a:endParaRPr>
        </a:p>
      </dgm:t>
    </dgm:pt>
    <dgm:pt modelId="{C482C54E-0670-4EBF-9F9A-17EB020149D8}" type="sibTrans" cxnId="{651FE2B0-F043-45D0-B0BF-47A9B35AD3C8}">
      <dgm:prSet/>
      <dgm:spPr/>
      <dgm:t>
        <a:bodyPr/>
        <a:lstStyle/>
        <a:p>
          <a:endParaRPr lang="ru-RU"/>
        </a:p>
      </dgm:t>
    </dgm:pt>
    <dgm:pt modelId="{EF1BE70F-1576-42D7-8047-AEE6E38430B4}" type="parTrans" cxnId="{651FE2B0-F043-45D0-B0BF-47A9B35AD3C8}">
      <dgm:prSet/>
      <dgm:spPr/>
      <dgm:t>
        <a:bodyPr/>
        <a:lstStyle/>
        <a:p>
          <a:endParaRPr lang="ru-RU"/>
        </a:p>
      </dgm:t>
    </dgm:pt>
    <dgm:pt modelId="{ABE5106D-4C2F-4FC1-8537-FE3831F1A7BD}">
      <dgm:prSet phldrT="[Текст]" custT="1"/>
      <dgm:spPr/>
      <dgm:t>
        <a:bodyPr/>
        <a:lstStyle/>
        <a:p>
          <a:r>
            <a:rPr lang="en-US" sz="1400" b="0" dirty="0" smtClean="0">
              <a:latin typeface="+mn-lt"/>
              <a:cs typeface="Arial" panose="020B0604020202020204" pitchFamily="34" charset="0"/>
            </a:rPr>
            <a:t>United States (1988, 2004; 2015)</a:t>
          </a:r>
          <a:endParaRPr lang="ru-RU" sz="1400" b="0" dirty="0">
            <a:latin typeface="+mn-lt"/>
            <a:cs typeface="Arial" panose="020B0604020202020204" pitchFamily="34" charset="0"/>
          </a:endParaRPr>
        </a:p>
      </dgm:t>
    </dgm:pt>
    <dgm:pt modelId="{8A3FC5C6-05A3-4A65-95F2-B7261ECB11EB}" type="parTrans" cxnId="{2A23C1C9-194A-42E6-A084-F741A9C947B8}">
      <dgm:prSet/>
      <dgm:spPr/>
      <dgm:t>
        <a:bodyPr/>
        <a:lstStyle/>
        <a:p>
          <a:endParaRPr lang="ru-RU"/>
        </a:p>
      </dgm:t>
    </dgm:pt>
    <dgm:pt modelId="{B25D8C5E-AB71-4C53-9A01-79A781B7CA4A}" type="sibTrans" cxnId="{2A23C1C9-194A-42E6-A084-F741A9C947B8}">
      <dgm:prSet/>
      <dgm:spPr/>
      <dgm:t>
        <a:bodyPr/>
        <a:lstStyle/>
        <a:p>
          <a:endParaRPr lang="ru-RU"/>
        </a:p>
      </dgm:t>
    </dgm:pt>
    <dgm:pt modelId="{79187B8C-52B0-4946-9A56-204734B29D37}">
      <dgm:prSet phldrT="[Текст]" custT="1"/>
      <dgm:spPr/>
      <dgm:t>
        <a:bodyPr/>
        <a:lstStyle/>
        <a:p>
          <a:r>
            <a:rPr lang="en-US" sz="1400" dirty="0" smtClean="0">
              <a:latin typeface="+mn-lt"/>
              <a:cs typeface="Arial" panose="020B0604020202020204" pitchFamily="34" charset="0"/>
            </a:rPr>
            <a:t>China (2002); US (2010)</a:t>
          </a:r>
          <a:endParaRPr lang="ru-RU" sz="1400" dirty="0">
            <a:latin typeface="+mn-lt"/>
            <a:cs typeface="Arial" panose="020B0604020202020204" pitchFamily="34" charset="0"/>
          </a:endParaRPr>
        </a:p>
      </dgm:t>
    </dgm:pt>
    <dgm:pt modelId="{C8F12519-549A-436C-80D3-E60EEBAACA95}" type="parTrans" cxnId="{3C57ABAC-D24E-47DD-801D-BD478EF29289}">
      <dgm:prSet/>
      <dgm:spPr/>
      <dgm:t>
        <a:bodyPr/>
        <a:lstStyle/>
        <a:p>
          <a:endParaRPr lang="ru-RU"/>
        </a:p>
      </dgm:t>
    </dgm:pt>
    <dgm:pt modelId="{78170DF8-A28A-488A-B3D1-CB8012137B82}" type="sibTrans" cxnId="{3C57ABAC-D24E-47DD-801D-BD478EF29289}">
      <dgm:prSet/>
      <dgm:spPr/>
      <dgm:t>
        <a:bodyPr/>
        <a:lstStyle/>
        <a:p>
          <a:endParaRPr lang="ru-RU"/>
        </a:p>
      </dgm:t>
    </dgm:pt>
    <dgm:pt modelId="{CD76383A-C30B-4698-AB30-9EE6DC42234B}">
      <dgm:prSet phldrT="[Текст]" custT="1"/>
      <dgm:spPr/>
      <dgm:t>
        <a:bodyPr/>
        <a:lstStyle/>
        <a:p>
          <a:r>
            <a:rPr lang="fr-FR" sz="1400" b="0" dirty="0" smtClean="0">
              <a:latin typeface="+mn-lt"/>
              <a:cs typeface="Arial" panose="020B0604020202020204" pitchFamily="34" charset="0"/>
            </a:rPr>
            <a:t>United States (2004; 2015)</a:t>
          </a:r>
          <a:endParaRPr lang="ru-RU" sz="1400" b="0" dirty="0">
            <a:latin typeface="+mn-lt"/>
            <a:cs typeface="Arial" panose="020B0604020202020204" pitchFamily="34" charset="0"/>
          </a:endParaRPr>
        </a:p>
      </dgm:t>
    </dgm:pt>
    <dgm:pt modelId="{372B1976-E661-423E-8156-3D8D51C629B6}" type="parTrans" cxnId="{A2AD585E-B4CB-4643-977B-F01DCAB2D1F6}">
      <dgm:prSet/>
      <dgm:spPr/>
      <dgm:t>
        <a:bodyPr/>
        <a:lstStyle/>
        <a:p>
          <a:endParaRPr lang="ru-RU"/>
        </a:p>
      </dgm:t>
    </dgm:pt>
    <dgm:pt modelId="{DC3E8A4C-0999-475D-A7C8-D0B55365FBD3}" type="sibTrans" cxnId="{A2AD585E-B4CB-4643-977B-F01DCAB2D1F6}">
      <dgm:prSet/>
      <dgm:spPr/>
      <dgm:t>
        <a:bodyPr/>
        <a:lstStyle/>
        <a:p>
          <a:endParaRPr lang="ru-RU"/>
        </a:p>
      </dgm:t>
    </dgm:pt>
    <dgm:pt modelId="{4381CCDA-9BA5-4DCD-BD37-377ECF4D2E55}">
      <dgm:prSet phldrT="[Текст]" custT="1"/>
      <dgm:spPr/>
      <dgm:t>
        <a:bodyPr/>
        <a:lstStyle/>
        <a:p>
          <a:r>
            <a:rPr lang="fr-FR" sz="1400" dirty="0" smtClean="0">
              <a:latin typeface="+mn-lt"/>
            </a:rPr>
            <a:t>Japan (2016); Russia (2023)</a:t>
          </a:r>
          <a:endParaRPr lang="ru-RU" sz="1400" dirty="0">
            <a:latin typeface="+mn-lt"/>
          </a:endParaRPr>
        </a:p>
      </dgm:t>
    </dgm:pt>
    <dgm:pt modelId="{4943618B-B651-4599-B1F4-D2FBBCBAAAB9}" type="parTrans" cxnId="{1999B8D8-FA59-4C1B-B6DC-196314FACB19}">
      <dgm:prSet/>
      <dgm:spPr/>
      <dgm:t>
        <a:bodyPr/>
        <a:lstStyle/>
        <a:p>
          <a:endParaRPr lang="ru-RU"/>
        </a:p>
      </dgm:t>
    </dgm:pt>
    <dgm:pt modelId="{155FF9B1-00C3-4BA4-BA75-3D9677D781DB}" type="sibTrans" cxnId="{1999B8D8-FA59-4C1B-B6DC-196314FACB19}">
      <dgm:prSet/>
      <dgm:spPr/>
      <dgm:t>
        <a:bodyPr/>
        <a:lstStyle/>
        <a:p>
          <a:endParaRPr lang="ru-RU"/>
        </a:p>
      </dgm:t>
    </dgm:pt>
    <dgm:pt modelId="{03C25BFB-060F-4C09-BF52-911EF71AFD7E}">
      <dgm:prSet phldrT="[Текст]" custT="1"/>
      <dgm:spPr/>
      <dgm:t>
        <a:bodyPr/>
        <a:lstStyle/>
        <a:p>
          <a:r>
            <a:rPr lang="fr-FR" sz="1400" b="0" dirty="0" smtClean="0">
              <a:latin typeface="+mn-lt"/>
              <a:cs typeface="Arial" panose="020B0604020202020204" pitchFamily="34" charset="0"/>
            </a:rPr>
            <a:t>China (2002); France (2008)</a:t>
          </a:r>
          <a:endParaRPr lang="ru-RU" sz="1400" b="0" dirty="0">
            <a:latin typeface="+mn-lt"/>
            <a:cs typeface="Arial" panose="020B0604020202020204" pitchFamily="34" charset="0"/>
          </a:endParaRPr>
        </a:p>
      </dgm:t>
    </dgm:pt>
    <dgm:pt modelId="{44440CA9-19C7-45F2-A1E2-5ED7E82DD32F}" type="parTrans" cxnId="{C8172BB7-BBE8-436E-B76A-71AAE1B85549}">
      <dgm:prSet/>
      <dgm:spPr/>
      <dgm:t>
        <a:bodyPr/>
        <a:lstStyle/>
        <a:p>
          <a:endParaRPr lang="ru-RU"/>
        </a:p>
      </dgm:t>
    </dgm:pt>
    <dgm:pt modelId="{5EF125C0-CF84-4108-A419-043741DE67B6}" type="sibTrans" cxnId="{C8172BB7-BBE8-436E-B76A-71AAE1B85549}">
      <dgm:prSet/>
      <dgm:spPr/>
      <dgm:t>
        <a:bodyPr/>
        <a:lstStyle/>
        <a:p>
          <a:endParaRPr lang="ru-RU"/>
        </a:p>
      </dgm:t>
    </dgm:pt>
    <dgm:pt modelId="{1F731878-D6BD-4D27-B394-939D4B1C1036}" type="pres">
      <dgm:prSet presAssocID="{03980FA7-AE70-4757-A33E-C7050A9FCFF1}" presName="Name0" presStyleCnt="0">
        <dgm:presLayoutVars>
          <dgm:dir/>
          <dgm:animLvl val="lvl"/>
          <dgm:resizeHandles val="exact"/>
        </dgm:presLayoutVars>
      </dgm:prSet>
      <dgm:spPr/>
      <dgm:t>
        <a:bodyPr/>
        <a:lstStyle/>
        <a:p>
          <a:endParaRPr lang="ru-RU"/>
        </a:p>
      </dgm:t>
    </dgm:pt>
    <dgm:pt modelId="{DF8C7622-54C2-420B-9DD5-D2C6AC689CD5}" type="pres">
      <dgm:prSet presAssocID="{2DB0CBE8-6E7B-402B-B826-5D9D9E3CFD30}" presName="linNode" presStyleCnt="0"/>
      <dgm:spPr/>
    </dgm:pt>
    <dgm:pt modelId="{75B92363-9DA5-43FF-A64D-211FF07CFE0A}" type="pres">
      <dgm:prSet presAssocID="{2DB0CBE8-6E7B-402B-B826-5D9D9E3CFD30}" presName="parentText" presStyleLbl="node1" presStyleIdx="0" presStyleCnt="7">
        <dgm:presLayoutVars>
          <dgm:chMax val="1"/>
          <dgm:bulletEnabled val="1"/>
        </dgm:presLayoutVars>
      </dgm:prSet>
      <dgm:spPr/>
      <dgm:t>
        <a:bodyPr/>
        <a:lstStyle/>
        <a:p>
          <a:endParaRPr lang="ru-RU"/>
        </a:p>
      </dgm:t>
    </dgm:pt>
    <dgm:pt modelId="{CA8BE3E8-4325-45E2-835A-8128F0ACB767}" type="pres">
      <dgm:prSet presAssocID="{2DB0CBE8-6E7B-402B-B826-5D9D9E3CFD30}" presName="descendantText" presStyleLbl="alignAccFollowNode1" presStyleIdx="0" presStyleCnt="7">
        <dgm:presLayoutVars>
          <dgm:bulletEnabled val="1"/>
        </dgm:presLayoutVars>
      </dgm:prSet>
      <dgm:spPr/>
      <dgm:t>
        <a:bodyPr/>
        <a:lstStyle/>
        <a:p>
          <a:endParaRPr lang="ru-RU"/>
        </a:p>
      </dgm:t>
    </dgm:pt>
    <dgm:pt modelId="{4039ECD7-3EB1-4569-A980-54561E2270B3}" type="pres">
      <dgm:prSet presAssocID="{4E282444-E32D-430A-8DC9-802B90B1FB90}" presName="sp" presStyleCnt="0"/>
      <dgm:spPr/>
    </dgm:pt>
    <dgm:pt modelId="{71A1CCDF-97F4-4A32-93B5-AF2689CB3C7C}" type="pres">
      <dgm:prSet presAssocID="{D6CF2C9B-914F-43AA-9729-473C8661FB08}" presName="linNode" presStyleCnt="0"/>
      <dgm:spPr/>
    </dgm:pt>
    <dgm:pt modelId="{0ECCE639-3366-4765-ACF9-A3D3E39868D3}" type="pres">
      <dgm:prSet presAssocID="{D6CF2C9B-914F-43AA-9729-473C8661FB08}" presName="parentText" presStyleLbl="node1" presStyleIdx="1" presStyleCnt="7">
        <dgm:presLayoutVars>
          <dgm:chMax val="1"/>
          <dgm:bulletEnabled val="1"/>
        </dgm:presLayoutVars>
      </dgm:prSet>
      <dgm:spPr/>
      <dgm:t>
        <a:bodyPr/>
        <a:lstStyle/>
        <a:p>
          <a:endParaRPr lang="ru-RU"/>
        </a:p>
      </dgm:t>
    </dgm:pt>
    <dgm:pt modelId="{180ED929-1F35-450B-9DB4-3668B0BF41A7}" type="pres">
      <dgm:prSet presAssocID="{D6CF2C9B-914F-43AA-9729-473C8661FB08}" presName="descendantText" presStyleLbl="alignAccFollowNode1" presStyleIdx="1" presStyleCnt="7">
        <dgm:presLayoutVars>
          <dgm:bulletEnabled val="1"/>
        </dgm:presLayoutVars>
      </dgm:prSet>
      <dgm:spPr/>
      <dgm:t>
        <a:bodyPr/>
        <a:lstStyle/>
        <a:p>
          <a:endParaRPr lang="ru-RU"/>
        </a:p>
      </dgm:t>
    </dgm:pt>
    <dgm:pt modelId="{B7502B7D-4124-4B5E-BF0D-A0D5A8D2BA5C}" type="pres">
      <dgm:prSet presAssocID="{05067BC5-6B3C-4D70-B2CA-81589EFBB448}" presName="sp" presStyleCnt="0"/>
      <dgm:spPr/>
    </dgm:pt>
    <dgm:pt modelId="{0B62AF68-518C-4EA6-9ECE-5C4EBD3BEDC4}" type="pres">
      <dgm:prSet presAssocID="{59DE738E-E1EA-46A0-839F-9C638D1C55E8}" presName="linNode" presStyleCnt="0"/>
      <dgm:spPr/>
    </dgm:pt>
    <dgm:pt modelId="{ECCC70B4-FB02-45BE-B618-BD34508997C8}" type="pres">
      <dgm:prSet presAssocID="{59DE738E-E1EA-46A0-839F-9C638D1C55E8}" presName="parentText" presStyleLbl="node1" presStyleIdx="2" presStyleCnt="7">
        <dgm:presLayoutVars>
          <dgm:chMax val="1"/>
          <dgm:bulletEnabled val="1"/>
        </dgm:presLayoutVars>
      </dgm:prSet>
      <dgm:spPr/>
      <dgm:t>
        <a:bodyPr/>
        <a:lstStyle/>
        <a:p>
          <a:endParaRPr lang="ru-RU"/>
        </a:p>
      </dgm:t>
    </dgm:pt>
    <dgm:pt modelId="{E5847BD5-36BD-4FE5-9669-86E0FA04F1A0}" type="pres">
      <dgm:prSet presAssocID="{59DE738E-E1EA-46A0-839F-9C638D1C55E8}" presName="descendantText" presStyleLbl="alignAccFollowNode1" presStyleIdx="2" presStyleCnt="7">
        <dgm:presLayoutVars>
          <dgm:bulletEnabled val="1"/>
        </dgm:presLayoutVars>
      </dgm:prSet>
      <dgm:spPr/>
      <dgm:t>
        <a:bodyPr/>
        <a:lstStyle/>
        <a:p>
          <a:endParaRPr lang="ru-RU"/>
        </a:p>
      </dgm:t>
    </dgm:pt>
    <dgm:pt modelId="{D01D7431-97B1-49AD-9AA1-E4793572B124}" type="pres">
      <dgm:prSet presAssocID="{C482C54E-0670-4EBF-9F9A-17EB020149D8}" presName="sp" presStyleCnt="0"/>
      <dgm:spPr/>
    </dgm:pt>
    <dgm:pt modelId="{C20E4B35-A859-4E56-8F7A-718DCA06C57D}" type="pres">
      <dgm:prSet presAssocID="{04E20B2C-7B23-4A9E-A16B-0764B1287B89}" presName="linNode" presStyleCnt="0"/>
      <dgm:spPr/>
    </dgm:pt>
    <dgm:pt modelId="{D97EED5C-2581-4641-9418-D08194CB9161}" type="pres">
      <dgm:prSet presAssocID="{04E20B2C-7B23-4A9E-A16B-0764B1287B89}" presName="parentText" presStyleLbl="node1" presStyleIdx="3" presStyleCnt="7">
        <dgm:presLayoutVars>
          <dgm:chMax val="1"/>
          <dgm:bulletEnabled val="1"/>
        </dgm:presLayoutVars>
      </dgm:prSet>
      <dgm:spPr/>
      <dgm:t>
        <a:bodyPr/>
        <a:lstStyle/>
        <a:p>
          <a:endParaRPr lang="ru-RU"/>
        </a:p>
      </dgm:t>
    </dgm:pt>
    <dgm:pt modelId="{EE199258-C10D-4739-BE9F-4A3F67974EC9}" type="pres">
      <dgm:prSet presAssocID="{04E20B2C-7B23-4A9E-A16B-0764B1287B89}" presName="descendantText" presStyleLbl="alignAccFollowNode1" presStyleIdx="3" presStyleCnt="7">
        <dgm:presLayoutVars>
          <dgm:bulletEnabled val="1"/>
        </dgm:presLayoutVars>
      </dgm:prSet>
      <dgm:spPr/>
      <dgm:t>
        <a:bodyPr/>
        <a:lstStyle/>
        <a:p>
          <a:endParaRPr lang="ru-RU"/>
        </a:p>
      </dgm:t>
    </dgm:pt>
    <dgm:pt modelId="{F6A301AB-7FDD-46C4-85C3-559504290909}" type="pres">
      <dgm:prSet presAssocID="{01E4C4A0-72DC-47E7-A4F7-961CF62FE709}" presName="sp" presStyleCnt="0"/>
      <dgm:spPr/>
    </dgm:pt>
    <dgm:pt modelId="{6028E048-DEF2-40B5-8354-2867ABA23E32}" type="pres">
      <dgm:prSet presAssocID="{B3132107-A2BA-4AED-A2F8-354FEF164572}" presName="linNode" presStyleCnt="0"/>
      <dgm:spPr/>
    </dgm:pt>
    <dgm:pt modelId="{D3E10145-29DE-4223-895E-63BD4036329E}" type="pres">
      <dgm:prSet presAssocID="{B3132107-A2BA-4AED-A2F8-354FEF164572}" presName="parentText" presStyleLbl="node1" presStyleIdx="4" presStyleCnt="7">
        <dgm:presLayoutVars>
          <dgm:chMax val="1"/>
          <dgm:bulletEnabled val="1"/>
        </dgm:presLayoutVars>
      </dgm:prSet>
      <dgm:spPr/>
      <dgm:t>
        <a:bodyPr/>
        <a:lstStyle/>
        <a:p>
          <a:endParaRPr lang="ru-RU"/>
        </a:p>
      </dgm:t>
    </dgm:pt>
    <dgm:pt modelId="{764E17E2-1E13-43E8-A304-AC026BDB4BC8}" type="pres">
      <dgm:prSet presAssocID="{B3132107-A2BA-4AED-A2F8-354FEF164572}" presName="descendantText" presStyleLbl="alignAccFollowNode1" presStyleIdx="4" presStyleCnt="7">
        <dgm:presLayoutVars>
          <dgm:bulletEnabled val="1"/>
        </dgm:presLayoutVars>
      </dgm:prSet>
      <dgm:spPr/>
      <dgm:t>
        <a:bodyPr/>
        <a:lstStyle/>
        <a:p>
          <a:endParaRPr lang="ru-RU"/>
        </a:p>
      </dgm:t>
    </dgm:pt>
    <dgm:pt modelId="{1E382824-1E24-43A7-A469-9268E79D26BF}" type="pres">
      <dgm:prSet presAssocID="{721143C7-CA71-494B-B59E-F2780D674E4D}" presName="sp" presStyleCnt="0"/>
      <dgm:spPr/>
    </dgm:pt>
    <dgm:pt modelId="{2308F466-085E-4982-AD0D-D72EDE61F8CF}" type="pres">
      <dgm:prSet presAssocID="{6E268A69-CDD2-44D5-88FF-1046C3848E3B}" presName="linNode" presStyleCnt="0"/>
      <dgm:spPr/>
    </dgm:pt>
    <dgm:pt modelId="{8758F275-89B8-4B10-B9CE-6BA89C10893B}" type="pres">
      <dgm:prSet presAssocID="{6E268A69-CDD2-44D5-88FF-1046C3848E3B}" presName="parentText" presStyleLbl="node1" presStyleIdx="5" presStyleCnt="7">
        <dgm:presLayoutVars>
          <dgm:chMax val="1"/>
          <dgm:bulletEnabled val="1"/>
        </dgm:presLayoutVars>
      </dgm:prSet>
      <dgm:spPr/>
      <dgm:t>
        <a:bodyPr/>
        <a:lstStyle/>
        <a:p>
          <a:endParaRPr lang="ru-RU"/>
        </a:p>
      </dgm:t>
    </dgm:pt>
    <dgm:pt modelId="{FAC8A26B-0370-485C-AE22-034BF630B1D0}" type="pres">
      <dgm:prSet presAssocID="{6E268A69-CDD2-44D5-88FF-1046C3848E3B}" presName="descendantText" presStyleLbl="alignAccFollowNode1" presStyleIdx="5" presStyleCnt="7">
        <dgm:presLayoutVars>
          <dgm:bulletEnabled val="1"/>
        </dgm:presLayoutVars>
      </dgm:prSet>
      <dgm:spPr/>
      <dgm:t>
        <a:bodyPr/>
        <a:lstStyle/>
        <a:p>
          <a:endParaRPr lang="ru-RU"/>
        </a:p>
      </dgm:t>
    </dgm:pt>
    <dgm:pt modelId="{5B5B0F99-BDC2-4359-A34B-F792CD2C2C18}" type="pres">
      <dgm:prSet presAssocID="{59567CCE-A871-4E97-A02E-7B69D0999976}" presName="sp" presStyleCnt="0"/>
      <dgm:spPr/>
    </dgm:pt>
    <dgm:pt modelId="{D21F64C6-8F86-4446-80DA-E5B18B2F97C1}" type="pres">
      <dgm:prSet presAssocID="{82BA0DE9-6AF6-4B89-8289-88FD8C1DEDE4}" presName="linNode" presStyleCnt="0"/>
      <dgm:spPr/>
    </dgm:pt>
    <dgm:pt modelId="{8036793A-C7E3-49F6-81C5-39440DCD276D}" type="pres">
      <dgm:prSet presAssocID="{82BA0DE9-6AF6-4B89-8289-88FD8C1DEDE4}" presName="parentText" presStyleLbl="node1" presStyleIdx="6" presStyleCnt="7">
        <dgm:presLayoutVars>
          <dgm:chMax val="1"/>
          <dgm:bulletEnabled val="1"/>
        </dgm:presLayoutVars>
      </dgm:prSet>
      <dgm:spPr/>
      <dgm:t>
        <a:bodyPr/>
        <a:lstStyle/>
        <a:p>
          <a:endParaRPr lang="ru-RU"/>
        </a:p>
      </dgm:t>
    </dgm:pt>
    <dgm:pt modelId="{418F6246-866A-4287-B419-623709464CA5}" type="pres">
      <dgm:prSet presAssocID="{82BA0DE9-6AF6-4B89-8289-88FD8C1DEDE4}" presName="descendantText" presStyleLbl="alignAccFollowNode1" presStyleIdx="6" presStyleCnt="7">
        <dgm:presLayoutVars>
          <dgm:bulletEnabled val="1"/>
        </dgm:presLayoutVars>
      </dgm:prSet>
      <dgm:spPr/>
      <dgm:t>
        <a:bodyPr/>
        <a:lstStyle/>
        <a:p>
          <a:endParaRPr lang="ru-RU"/>
        </a:p>
      </dgm:t>
    </dgm:pt>
  </dgm:ptLst>
  <dgm:cxnLst>
    <dgm:cxn modelId="{1E216640-D374-4046-9A70-433200BAA4E8}" type="presOf" srcId="{B3132107-A2BA-4AED-A2F8-354FEF164572}" destId="{D3E10145-29DE-4223-895E-63BD4036329E}" srcOrd="0" destOrd="0" presId="urn:microsoft.com/office/officeart/2005/8/layout/vList5"/>
    <dgm:cxn modelId="{C8172BB7-BBE8-436E-B76A-71AAE1B85549}" srcId="{04E20B2C-7B23-4A9E-A16B-0764B1287B89}" destId="{03C25BFB-060F-4C09-BF52-911EF71AFD7E}" srcOrd="1" destOrd="0" parTransId="{44440CA9-19C7-45F2-A1E2-5ED7E82DD32F}" sibTransId="{5EF125C0-CF84-4108-A419-043741DE67B6}"/>
    <dgm:cxn modelId="{BECA621C-0BD3-4DB0-BCB6-3B85E8F9773E}" type="presOf" srcId="{04E20B2C-7B23-4A9E-A16B-0764B1287B89}" destId="{D97EED5C-2581-4641-9418-D08194CB9161}" srcOrd="0" destOrd="0" presId="urn:microsoft.com/office/officeart/2005/8/layout/vList5"/>
    <dgm:cxn modelId="{E5208FEA-E2A9-41A6-94DF-571C69D6CBD2}" type="presOf" srcId="{03980FA7-AE70-4757-A33E-C7050A9FCFF1}" destId="{1F731878-D6BD-4D27-B394-939D4B1C1036}" srcOrd="0" destOrd="0" presId="urn:microsoft.com/office/officeart/2005/8/layout/vList5"/>
    <dgm:cxn modelId="{1CEA0E22-A831-4FFD-ADE2-3A14B22A14C4}" type="presOf" srcId="{79187B8C-52B0-4946-9A56-204734B29D37}" destId="{764E17E2-1E13-43E8-A304-AC026BDB4BC8}" srcOrd="0" destOrd="0" presId="urn:microsoft.com/office/officeart/2005/8/layout/vList5"/>
    <dgm:cxn modelId="{26D2ED24-64AF-4034-AC11-7F218CC9E7A0}" srcId="{82BA0DE9-6AF6-4B89-8289-88FD8C1DEDE4}" destId="{FC84AD30-FE3E-4CCF-B2A4-CE9A6DDC8CFB}" srcOrd="0" destOrd="0" parTransId="{01ABD0B7-0B74-4CC3-BAC2-5ADC888B7B2E}" sibTransId="{A583B18E-C447-45A8-BC67-563276F7A2A7}"/>
    <dgm:cxn modelId="{88D4E9B4-0616-4806-816E-206EE683CF98}" type="presOf" srcId="{4381CCDA-9BA5-4DCD-BD37-377ECF4D2E55}" destId="{E5847BD5-36BD-4FE5-9669-86E0FA04F1A0}" srcOrd="0" destOrd="1" presId="urn:microsoft.com/office/officeart/2005/8/layout/vList5"/>
    <dgm:cxn modelId="{A2AD585E-B4CB-4643-977B-F01DCAB2D1F6}" srcId="{6E268A69-CDD2-44D5-88FF-1046C3848E3B}" destId="{CD76383A-C30B-4698-AB30-9EE6DC42234B}" srcOrd="0" destOrd="0" parTransId="{372B1976-E661-423E-8156-3D8D51C629B6}" sibTransId="{DC3E8A4C-0999-475D-A7C8-D0B55365FBD3}"/>
    <dgm:cxn modelId="{93A32DC2-C363-48B8-863C-B1D1A08812B4}" type="presOf" srcId="{F80D0A78-69BF-452F-9286-C67A34234E65}" destId="{E5847BD5-36BD-4FE5-9669-86E0FA04F1A0}" srcOrd="0" destOrd="0" presId="urn:microsoft.com/office/officeart/2005/8/layout/vList5"/>
    <dgm:cxn modelId="{5F9FE77E-CAC3-4511-BBE1-19EF42C2CE93}" type="presOf" srcId="{10795FF9-458A-4C9D-BBEC-E1B03277F5B6}" destId="{CA8BE3E8-4325-45E2-835A-8128F0ACB767}" srcOrd="0" destOrd="1" presId="urn:microsoft.com/office/officeart/2005/8/layout/vList5"/>
    <dgm:cxn modelId="{FBF19DEF-688A-4BFC-916C-2AA811B32071}" type="presOf" srcId="{CD76383A-C30B-4698-AB30-9EE6DC42234B}" destId="{FAC8A26B-0370-485C-AE22-034BF630B1D0}" srcOrd="0" destOrd="0" presId="urn:microsoft.com/office/officeart/2005/8/layout/vList5"/>
    <dgm:cxn modelId="{A5A1F711-EEFE-4EB7-9E1B-51AC2BFB2E35}" srcId="{03980FA7-AE70-4757-A33E-C7050A9FCFF1}" destId="{04E20B2C-7B23-4A9E-A16B-0764B1287B89}" srcOrd="3" destOrd="0" parTransId="{54B64EA5-37BA-44E8-9B89-8070B15BDDED}" sibTransId="{01E4C4A0-72DC-47E7-A4F7-961CF62FE709}"/>
    <dgm:cxn modelId="{55AA70B4-3424-42F7-BBC4-9F0F0789A4CD}" srcId="{2DB0CBE8-6E7B-402B-B826-5D9D9E3CFD30}" destId="{E55019D5-D8EB-4D73-BC0A-5B29EC72AA08}" srcOrd="0" destOrd="0" parTransId="{8929CDED-46E1-4158-8566-B2D13A0C0C9C}" sibTransId="{7D85235D-8C60-47A0-8074-593EAF389104}"/>
    <dgm:cxn modelId="{62C83D5E-D895-442A-AFC4-61548108BFA5}" srcId="{03980FA7-AE70-4757-A33E-C7050A9FCFF1}" destId="{82BA0DE9-6AF6-4B89-8289-88FD8C1DEDE4}" srcOrd="6" destOrd="0" parTransId="{C6FBABB2-B03D-4F01-B67E-7D26FC169B6F}" sibTransId="{CF807E25-D60B-41DF-B793-4D19D548BDF0}"/>
    <dgm:cxn modelId="{C5DFA516-BEE1-48A5-80AC-2688B3274890}" srcId="{03980FA7-AE70-4757-A33E-C7050A9FCFF1}" destId="{D6CF2C9B-914F-43AA-9729-473C8661FB08}" srcOrd="1" destOrd="0" parTransId="{E540FB99-A67E-4CB9-AFC5-714EDEAEFA44}" sibTransId="{05067BC5-6B3C-4D70-B2CA-81589EFBB448}"/>
    <dgm:cxn modelId="{B02745D4-0A8B-4D26-BAE3-7F2A1FB83FA8}" srcId="{59DE738E-E1EA-46A0-839F-9C638D1C55E8}" destId="{F80D0A78-69BF-452F-9286-C67A34234E65}" srcOrd="0" destOrd="0" parTransId="{6D4449C2-C961-40AC-AF6A-F388FD92311B}" sibTransId="{BD966B26-6B84-4477-B0A5-BE78F62B69A6}"/>
    <dgm:cxn modelId="{3A3D28EB-3A5F-4432-A667-0EDE82C5C067}" srcId="{D6CF2C9B-914F-43AA-9729-473C8661FB08}" destId="{EF29B4F5-A64E-441D-BAD4-B6037EFAA323}" srcOrd="0" destOrd="0" parTransId="{7A24A7F7-C7EB-458C-93CF-E98AB32AD2BA}" sibTransId="{6F279875-803D-4497-A88B-074ACD94FE24}"/>
    <dgm:cxn modelId="{2741D370-D9E9-498F-A03D-8CFDEBBF22A2}" srcId="{03980FA7-AE70-4757-A33E-C7050A9FCFF1}" destId="{6E268A69-CDD2-44D5-88FF-1046C3848E3B}" srcOrd="5" destOrd="0" parTransId="{7177882C-9F1F-417A-905C-E89D4E82A3C4}" sibTransId="{59567CCE-A871-4E97-A02E-7B69D0999976}"/>
    <dgm:cxn modelId="{A80652FA-ED44-4073-B8B9-C627BEC026A4}" srcId="{03980FA7-AE70-4757-A33E-C7050A9FCFF1}" destId="{2DB0CBE8-6E7B-402B-B826-5D9D9E3CFD30}" srcOrd="0" destOrd="0" parTransId="{C6E6FE05-6081-4ECB-A1FB-6E2D1B51B9D4}" sibTransId="{4E282444-E32D-430A-8DC9-802B90B1FB90}"/>
    <dgm:cxn modelId="{2D06E79A-F367-40EC-84AC-D43B1A4D6198}" type="presOf" srcId="{D6CF2C9B-914F-43AA-9729-473C8661FB08}" destId="{0ECCE639-3366-4765-ACF9-A3D3E39868D3}" srcOrd="0" destOrd="0" presId="urn:microsoft.com/office/officeart/2005/8/layout/vList5"/>
    <dgm:cxn modelId="{DC1BAD70-3E8A-4D65-A6B1-008BA07A0993}" srcId="{82BA0DE9-6AF6-4B89-8289-88FD8C1DEDE4}" destId="{AFA78981-A9D2-4D28-AEC4-80CB49BF41DF}" srcOrd="1" destOrd="0" parTransId="{8C0A1BDD-C878-4E02-B688-EDA1A967053C}" sibTransId="{F500CCAE-47CB-4EBA-B7C7-4AF2A4522C98}"/>
    <dgm:cxn modelId="{0290B8A3-F859-4B22-A429-0663EF8B57E9}" type="presOf" srcId="{6E268A69-CDD2-44D5-88FF-1046C3848E3B}" destId="{8758F275-89B8-4B10-B9CE-6BA89C10893B}" srcOrd="0" destOrd="0" presId="urn:microsoft.com/office/officeart/2005/8/layout/vList5"/>
    <dgm:cxn modelId="{DDC469EC-97C9-487A-96BC-8BD813D616A2}" type="presOf" srcId="{ABE5106D-4C2F-4FC1-8537-FE3831F1A7BD}" destId="{EE199258-C10D-4739-BE9F-4A3F67974EC9}" srcOrd="0" destOrd="0" presId="urn:microsoft.com/office/officeart/2005/8/layout/vList5"/>
    <dgm:cxn modelId="{BF40FE88-0D78-4FB4-94B7-D123BCA96FDA}" type="presOf" srcId="{E55019D5-D8EB-4D73-BC0A-5B29EC72AA08}" destId="{CA8BE3E8-4325-45E2-835A-8128F0ACB767}" srcOrd="0" destOrd="0" presId="urn:microsoft.com/office/officeart/2005/8/layout/vList5"/>
    <dgm:cxn modelId="{3C57ABAC-D24E-47DD-801D-BD478EF29289}" srcId="{B3132107-A2BA-4AED-A2F8-354FEF164572}" destId="{79187B8C-52B0-4946-9A56-204734B29D37}" srcOrd="0" destOrd="0" parTransId="{C8F12519-549A-436C-80D3-E60EEBAACA95}" sibTransId="{78170DF8-A28A-488A-B3D1-CB8012137B82}"/>
    <dgm:cxn modelId="{2032D4E1-852F-415C-BB24-D24112477941}" type="presOf" srcId="{82BA0DE9-6AF6-4B89-8289-88FD8C1DEDE4}" destId="{8036793A-C7E3-49F6-81C5-39440DCD276D}" srcOrd="0" destOrd="0" presId="urn:microsoft.com/office/officeart/2005/8/layout/vList5"/>
    <dgm:cxn modelId="{C1C3E841-76A3-4B7A-93D6-A76582CF4607}" type="presOf" srcId="{03C25BFB-060F-4C09-BF52-911EF71AFD7E}" destId="{EE199258-C10D-4739-BE9F-4A3F67974EC9}" srcOrd="0" destOrd="1" presId="urn:microsoft.com/office/officeart/2005/8/layout/vList5"/>
    <dgm:cxn modelId="{E46071E0-A541-49D9-B0FE-8068B40DF610}" type="presOf" srcId="{59DE738E-E1EA-46A0-839F-9C638D1C55E8}" destId="{ECCC70B4-FB02-45BE-B618-BD34508997C8}" srcOrd="0" destOrd="0" presId="urn:microsoft.com/office/officeart/2005/8/layout/vList5"/>
    <dgm:cxn modelId="{1999B8D8-FA59-4C1B-B6DC-196314FACB19}" srcId="{59DE738E-E1EA-46A0-839F-9C638D1C55E8}" destId="{4381CCDA-9BA5-4DCD-BD37-377ECF4D2E55}" srcOrd="1" destOrd="0" parTransId="{4943618B-B651-4599-B1F4-D2FBBCBAAAB9}" sibTransId="{155FF9B1-00C3-4BA4-BA75-3D9677D781DB}"/>
    <dgm:cxn modelId="{83BA54B3-4680-4446-858E-EDCDD2B0D102}" srcId="{03980FA7-AE70-4757-A33E-C7050A9FCFF1}" destId="{B3132107-A2BA-4AED-A2F8-354FEF164572}" srcOrd="4" destOrd="0" parTransId="{D0CF88B6-0658-4103-81E7-5BFA93788B57}" sibTransId="{721143C7-CA71-494B-B59E-F2780D674E4D}"/>
    <dgm:cxn modelId="{550332C8-9AD7-4219-BAC7-7A4D15B48952}" type="presOf" srcId="{FC84AD30-FE3E-4CCF-B2A4-CE9A6DDC8CFB}" destId="{418F6246-866A-4287-B419-623709464CA5}" srcOrd="0" destOrd="0" presId="urn:microsoft.com/office/officeart/2005/8/layout/vList5"/>
    <dgm:cxn modelId="{2A23C1C9-194A-42E6-A084-F741A9C947B8}" srcId="{04E20B2C-7B23-4A9E-A16B-0764B1287B89}" destId="{ABE5106D-4C2F-4FC1-8537-FE3831F1A7BD}" srcOrd="0" destOrd="0" parTransId="{8A3FC5C6-05A3-4A65-95F2-B7261ECB11EB}" sibTransId="{B25D8C5E-AB71-4C53-9A01-79A781B7CA4A}"/>
    <dgm:cxn modelId="{C3FF6010-D40D-4929-8454-C4FAAFD42BA3}" type="presOf" srcId="{AFA78981-A9D2-4D28-AEC4-80CB49BF41DF}" destId="{418F6246-866A-4287-B419-623709464CA5}" srcOrd="0" destOrd="1" presId="urn:microsoft.com/office/officeart/2005/8/layout/vList5"/>
    <dgm:cxn modelId="{154D8D3A-A8C9-40E3-A766-746A8B63C2F8}" type="presOf" srcId="{2DB0CBE8-6E7B-402B-B826-5D9D9E3CFD30}" destId="{75B92363-9DA5-43FF-A64D-211FF07CFE0A}" srcOrd="0" destOrd="0" presId="urn:microsoft.com/office/officeart/2005/8/layout/vList5"/>
    <dgm:cxn modelId="{651FE2B0-F043-45D0-B0BF-47A9B35AD3C8}" srcId="{03980FA7-AE70-4757-A33E-C7050A9FCFF1}" destId="{59DE738E-E1EA-46A0-839F-9C638D1C55E8}" srcOrd="2" destOrd="0" parTransId="{EF1BE70F-1576-42D7-8047-AEE6E38430B4}" sibTransId="{C482C54E-0670-4EBF-9F9A-17EB020149D8}"/>
    <dgm:cxn modelId="{D84A5E88-1B7D-46A4-B1B3-415ABBFDC2DE}" type="presOf" srcId="{EF29B4F5-A64E-441D-BAD4-B6037EFAA323}" destId="{180ED929-1F35-450B-9DB4-3668B0BF41A7}" srcOrd="0" destOrd="0" presId="urn:microsoft.com/office/officeart/2005/8/layout/vList5"/>
    <dgm:cxn modelId="{9D54A0C0-3072-496E-B085-F8C2217BB7FD}" srcId="{2DB0CBE8-6E7B-402B-B826-5D9D9E3CFD30}" destId="{10795FF9-458A-4C9D-BBEC-E1B03277F5B6}" srcOrd="1" destOrd="0" parTransId="{5BB4B1C2-DF6F-4F99-A0FF-07D7F6D7C7D1}" sibTransId="{FFF47C7C-FACA-4344-ADAD-8263BD5B74D3}"/>
    <dgm:cxn modelId="{06C00659-35FE-477D-8616-9EF000145DA8}" type="presParOf" srcId="{1F731878-D6BD-4D27-B394-939D4B1C1036}" destId="{DF8C7622-54C2-420B-9DD5-D2C6AC689CD5}" srcOrd="0" destOrd="0" presId="urn:microsoft.com/office/officeart/2005/8/layout/vList5"/>
    <dgm:cxn modelId="{0ED1F966-4696-4610-9BB9-986E0AD95BEC}" type="presParOf" srcId="{DF8C7622-54C2-420B-9DD5-D2C6AC689CD5}" destId="{75B92363-9DA5-43FF-A64D-211FF07CFE0A}" srcOrd="0" destOrd="0" presId="urn:microsoft.com/office/officeart/2005/8/layout/vList5"/>
    <dgm:cxn modelId="{6C22C160-AF61-45DE-A68B-EDC7195DAD1A}" type="presParOf" srcId="{DF8C7622-54C2-420B-9DD5-D2C6AC689CD5}" destId="{CA8BE3E8-4325-45E2-835A-8128F0ACB767}" srcOrd="1" destOrd="0" presId="urn:microsoft.com/office/officeart/2005/8/layout/vList5"/>
    <dgm:cxn modelId="{5451F0DC-C122-4A0E-A55D-9494CF08D2BF}" type="presParOf" srcId="{1F731878-D6BD-4D27-B394-939D4B1C1036}" destId="{4039ECD7-3EB1-4569-A980-54561E2270B3}" srcOrd="1" destOrd="0" presId="urn:microsoft.com/office/officeart/2005/8/layout/vList5"/>
    <dgm:cxn modelId="{294A8B34-66E8-42CA-9A61-1A687CC77ACE}" type="presParOf" srcId="{1F731878-D6BD-4D27-B394-939D4B1C1036}" destId="{71A1CCDF-97F4-4A32-93B5-AF2689CB3C7C}" srcOrd="2" destOrd="0" presId="urn:microsoft.com/office/officeart/2005/8/layout/vList5"/>
    <dgm:cxn modelId="{728BD8A8-9EEA-4014-9204-1B23DF74ACE8}" type="presParOf" srcId="{71A1CCDF-97F4-4A32-93B5-AF2689CB3C7C}" destId="{0ECCE639-3366-4765-ACF9-A3D3E39868D3}" srcOrd="0" destOrd="0" presId="urn:microsoft.com/office/officeart/2005/8/layout/vList5"/>
    <dgm:cxn modelId="{56575F7C-DD7A-41A0-9DA0-48AC626DA6BF}" type="presParOf" srcId="{71A1CCDF-97F4-4A32-93B5-AF2689CB3C7C}" destId="{180ED929-1F35-450B-9DB4-3668B0BF41A7}" srcOrd="1" destOrd="0" presId="urn:microsoft.com/office/officeart/2005/8/layout/vList5"/>
    <dgm:cxn modelId="{35AEF1C9-D042-4F2E-8AAA-031EB6999AC2}" type="presParOf" srcId="{1F731878-D6BD-4D27-B394-939D4B1C1036}" destId="{B7502B7D-4124-4B5E-BF0D-A0D5A8D2BA5C}" srcOrd="3" destOrd="0" presId="urn:microsoft.com/office/officeart/2005/8/layout/vList5"/>
    <dgm:cxn modelId="{423A3579-6989-4748-876D-E5B7FD1C95FF}" type="presParOf" srcId="{1F731878-D6BD-4D27-B394-939D4B1C1036}" destId="{0B62AF68-518C-4EA6-9ECE-5C4EBD3BEDC4}" srcOrd="4" destOrd="0" presId="urn:microsoft.com/office/officeart/2005/8/layout/vList5"/>
    <dgm:cxn modelId="{2DECB907-E6CE-4422-AE61-7B0FDA8C3DBC}" type="presParOf" srcId="{0B62AF68-518C-4EA6-9ECE-5C4EBD3BEDC4}" destId="{ECCC70B4-FB02-45BE-B618-BD34508997C8}" srcOrd="0" destOrd="0" presId="urn:microsoft.com/office/officeart/2005/8/layout/vList5"/>
    <dgm:cxn modelId="{920AC635-81A5-4ADC-BC87-75AACB71A0E9}" type="presParOf" srcId="{0B62AF68-518C-4EA6-9ECE-5C4EBD3BEDC4}" destId="{E5847BD5-36BD-4FE5-9669-86E0FA04F1A0}" srcOrd="1" destOrd="0" presId="urn:microsoft.com/office/officeart/2005/8/layout/vList5"/>
    <dgm:cxn modelId="{67450D80-55A1-4B5D-AB1E-9DBA0C49A943}" type="presParOf" srcId="{1F731878-D6BD-4D27-B394-939D4B1C1036}" destId="{D01D7431-97B1-49AD-9AA1-E4793572B124}" srcOrd="5" destOrd="0" presId="urn:microsoft.com/office/officeart/2005/8/layout/vList5"/>
    <dgm:cxn modelId="{71C1AEB2-23BC-4A5C-AB9F-31DFF197859C}" type="presParOf" srcId="{1F731878-D6BD-4D27-B394-939D4B1C1036}" destId="{C20E4B35-A859-4E56-8F7A-718DCA06C57D}" srcOrd="6" destOrd="0" presId="urn:microsoft.com/office/officeart/2005/8/layout/vList5"/>
    <dgm:cxn modelId="{A36A3482-EC26-44DA-BE8A-ABAAE15C204F}" type="presParOf" srcId="{C20E4B35-A859-4E56-8F7A-718DCA06C57D}" destId="{D97EED5C-2581-4641-9418-D08194CB9161}" srcOrd="0" destOrd="0" presId="urn:microsoft.com/office/officeart/2005/8/layout/vList5"/>
    <dgm:cxn modelId="{6FE01D4F-2C1D-4AD5-9026-D40EA5B51A71}" type="presParOf" srcId="{C20E4B35-A859-4E56-8F7A-718DCA06C57D}" destId="{EE199258-C10D-4739-BE9F-4A3F67974EC9}" srcOrd="1" destOrd="0" presId="urn:microsoft.com/office/officeart/2005/8/layout/vList5"/>
    <dgm:cxn modelId="{62E0C206-906B-4D2F-97FE-6CC3BC7EF310}" type="presParOf" srcId="{1F731878-D6BD-4D27-B394-939D4B1C1036}" destId="{F6A301AB-7FDD-46C4-85C3-559504290909}" srcOrd="7" destOrd="0" presId="urn:microsoft.com/office/officeart/2005/8/layout/vList5"/>
    <dgm:cxn modelId="{FB123E07-350F-4557-A152-043BEFFADA9C}" type="presParOf" srcId="{1F731878-D6BD-4D27-B394-939D4B1C1036}" destId="{6028E048-DEF2-40B5-8354-2867ABA23E32}" srcOrd="8" destOrd="0" presId="urn:microsoft.com/office/officeart/2005/8/layout/vList5"/>
    <dgm:cxn modelId="{4B8F5EDB-072F-441C-851B-6F6856D7F5EB}" type="presParOf" srcId="{6028E048-DEF2-40B5-8354-2867ABA23E32}" destId="{D3E10145-29DE-4223-895E-63BD4036329E}" srcOrd="0" destOrd="0" presId="urn:microsoft.com/office/officeart/2005/8/layout/vList5"/>
    <dgm:cxn modelId="{5E2FDC38-A998-4F76-A0A4-2D7CB7BD601D}" type="presParOf" srcId="{6028E048-DEF2-40B5-8354-2867ABA23E32}" destId="{764E17E2-1E13-43E8-A304-AC026BDB4BC8}" srcOrd="1" destOrd="0" presId="urn:microsoft.com/office/officeart/2005/8/layout/vList5"/>
    <dgm:cxn modelId="{4F6C856E-A3BF-496E-A9DD-1569D9D55CFF}" type="presParOf" srcId="{1F731878-D6BD-4D27-B394-939D4B1C1036}" destId="{1E382824-1E24-43A7-A469-9268E79D26BF}" srcOrd="9" destOrd="0" presId="urn:microsoft.com/office/officeart/2005/8/layout/vList5"/>
    <dgm:cxn modelId="{87E940AF-8C6F-478A-ABAB-29151402F6A4}" type="presParOf" srcId="{1F731878-D6BD-4D27-B394-939D4B1C1036}" destId="{2308F466-085E-4982-AD0D-D72EDE61F8CF}" srcOrd="10" destOrd="0" presId="urn:microsoft.com/office/officeart/2005/8/layout/vList5"/>
    <dgm:cxn modelId="{AEE581BD-FFB5-457D-B6F2-4AD164D9423D}" type="presParOf" srcId="{2308F466-085E-4982-AD0D-D72EDE61F8CF}" destId="{8758F275-89B8-4B10-B9CE-6BA89C10893B}" srcOrd="0" destOrd="0" presId="urn:microsoft.com/office/officeart/2005/8/layout/vList5"/>
    <dgm:cxn modelId="{2DA9CCE7-BA04-4EE2-B2FE-AC8D81527A82}" type="presParOf" srcId="{2308F466-085E-4982-AD0D-D72EDE61F8CF}" destId="{FAC8A26B-0370-485C-AE22-034BF630B1D0}" srcOrd="1" destOrd="0" presId="urn:microsoft.com/office/officeart/2005/8/layout/vList5"/>
    <dgm:cxn modelId="{F9D94DD0-CF17-47B5-8FDD-D97DAB7BFF87}" type="presParOf" srcId="{1F731878-D6BD-4D27-B394-939D4B1C1036}" destId="{5B5B0F99-BDC2-4359-A34B-F792CD2C2C18}" srcOrd="11" destOrd="0" presId="urn:microsoft.com/office/officeart/2005/8/layout/vList5"/>
    <dgm:cxn modelId="{1E9B8176-3ACE-4651-83E2-29806F95412C}" type="presParOf" srcId="{1F731878-D6BD-4D27-B394-939D4B1C1036}" destId="{D21F64C6-8F86-4446-80DA-E5B18B2F97C1}" srcOrd="12" destOrd="0" presId="urn:microsoft.com/office/officeart/2005/8/layout/vList5"/>
    <dgm:cxn modelId="{C3922F4A-B064-49D2-8021-DBFD00854EB3}" type="presParOf" srcId="{D21F64C6-8F86-4446-80DA-E5B18B2F97C1}" destId="{8036793A-C7E3-49F6-81C5-39440DCD276D}" srcOrd="0" destOrd="0" presId="urn:microsoft.com/office/officeart/2005/8/layout/vList5"/>
    <dgm:cxn modelId="{89C06859-B456-4477-A643-E858CA284339}" type="presParOf" srcId="{D21F64C6-8F86-4446-80DA-E5B18B2F97C1}" destId="{418F6246-866A-4287-B419-623709464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9834B-6F61-494D-A2DC-9BA59BDB322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DE1F8B7D-45F4-4FB5-B170-9FB56D127C32}">
      <dgm:prSet phldrT="[Текст]" custT="1"/>
      <dgm:spPr/>
      <dgm:t>
        <a:bodyPr/>
        <a:lstStyle/>
        <a:p>
          <a:r>
            <a:rPr lang="en-US" sz="1300" b="1" dirty="0" smtClean="0">
              <a:latin typeface="Arial" panose="020B0604020202020204" pitchFamily="34" charset="0"/>
              <a:cs typeface="Arial" panose="020B0604020202020204" pitchFamily="34" charset="0"/>
            </a:rPr>
            <a:t>National Laws in Support of Commercial Development of Specific Space Activity Domains and Directions</a:t>
          </a:r>
          <a:endParaRPr lang="ru-RU" sz="1300" b="1" dirty="0">
            <a:latin typeface="Arial" panose="020B0604020202020204" pitchFamily="34" charset="0"/>
            <a:cs typeface="Arial" panose="020B0604020202020204" pitchFamily="34" charset="0"/>
          </a:endParaRPr>
        </a:p>
      </dgm:t>
    </dgm:pt>
    <dgm:pt modelId="{A255616E-B255-4E9E-AAAB-B64A4BCB89CF}" type="parTrans" cxnId="{19321B2B-43BB-4CE3-AA7F-F3420BE21F9E}">
      <dgm:prSet/>
      <dgm:spPr/>
      <dgm:t>
        <a:bodyPr/>
        <a:lstStyle/>
        <a:p>
          <a:endParaRPr lang="ru-RU"/>
        </a:p>
      </dgm:t>
    </dgm:pt>
    <dgm:pt modelId="{7166D139-464B-4DE2-9993-D002300DBA60}" type="sibTrans" cxnId="{19321B2B-43BB-4CE3-AA7F-F3420BE21F9E}">
      <dgm:prSet/>
      <dgm:spPr/>
      <dgm:t>
        <a:bodyPr/>
        <a:lstStyle/>
        <a:p>
          <a:endParaRPr lang="ru-RU"/>
        </a:p>
      </dgm:t>
    </dgm:pt>
    <dgm:pt modelId="{012C4FA0-ADB9-4A21-880A-116A1BB7A3E0}">
      <dgm:prSet phldrT="[Текст]" custT="1"/>
      <dgm:spPr/>
      <dgm:t>
        <a:bodyPr/>
        <a:lstStyle/>
        <a:p>
          <a:r>
            <a:rPr lang="en-US" sz="1300" b="1" dirty="0" smtClean="0">
              <a:latin typeface="Arial" panose="020B0604020202020204" pitchFamily="34" charset="0"/>
              <a:cs typeface="Arial" panose="020B0604020202020204" pitchFamily="34" charset="0"/>
            </a:rPr>
            <a:t>Limitation of the Amount of the Required Liability Insurance (against Third Parties) or Other Form of Demonstration of Financial Responsibility; and Cross-waiver of Liability</a:t>
          </a:r>
          <a:endParaRPr lang="ru-RU" sz="1300" b="1" dirty="0">
            <a:latin typeface="Arial" panose="020B0604020202020204" pitchFamily="34" charset="0"/>
            <a:cs typeface="Arial" panose="020B0604020202020204" pitchFamily="34" charset="0"/>
          </a:endParaRPr>
        </a:p>
      </dgm:t>
    </dgm:pt>
    <dgm:pt modelId="{1545D958-44FD-460D-9F84-83619167C932}" type="parTrans" cxnId="{50DB06CF-D3EA-4D92-A200-30C0A65FDD6A}">
      <dgm:prSet/>
      <dgm:spPr/>
      <dgm:t>
        <a:bodyPr/>
        <a:lstStyle/>
        <a:p>
          <a:endParaRPr lang="ru-RU"/>
        </a:p>
      </dgm:t>
    </dgm:pt>
    <dgm:pt modelId="{3056EC83-C9E3-4EB4-BE5D-84AC8F86590D}" type="sibTrans" cxnId="{50DB06CF-D3EA-4D92-A200-30C0A65FDD6A}">
      <dgm:prSet/>
      <dgm:spPr/>
      <dgm:t>
        <a:bodyPr/>
        <a:lstStyle/>
        <a:p>
          <a:endParaRPr lang="ru-RU"/>
        </a:p>
      </dgm:t>
    </dgm:pt>
    <dgm:pt modelId="{207B8909-4E74-4CC2-B53B-906F9E0BB0DA}">
      <dgm:prSet phldrT="[Текст]" custT="1"/>
      <dgm:spPr/>
      <dgm:t>
        <a:bodyPr/>
        <a:lstStyle/>
        <a:p>
          <a:r>
            <a:rPr lang="en-US" sz="1300" b="1" dirty="0" smtClean="0">
              <a:latin typeface="Arial" panose="020B0604020202020204" pitchFamily="34" charset="0"/>
              <a:cs typeface="Arial" panose="020B0604020202020204" pitchFamily="34" charset="0"/>
            </a:rPr>
            <a:t>Legal Framework for Protection of Inventions made, sold or used in Outer Space</a:t>
          </a:r>
          <a:endParaRPr lang="ru-RU" sz="1300" b="1" dirty="0">
            <a:latin typeface="Arial" panose="020B0604020202020204" pitchFamily="34" charset="0"/>
            <a:cs typeface="Arial" panose="020B0604020202020204" pitchFamily="34" charset="0"/>
          </a:endParaRPr>
        </a:p>
      </dgm:t>
    </dgm:pt>
    <dgm:pt modelId="{CD2A923F-4AEA-414E-A70C-A05964BFD93B}" type="parTrans" cxnId="{490F6412-CB59-47D9-9482-F64F6F8FD8C0}">
      <dgm:prSet/>
      <dgm:spPr/>
      <dgm:t>
        <a:bodyPr/>
        <a:lstStyle/>
        <a:p>
          <a:endParaRPr lang="ru-RU"/>
        </a:p>
      </dgm:t>
    </dgm:pt>
    <dgm:pt modelId="{815E138F-831A-4CBB-B8A3-D6C0BF84FFDF}" type="sibTrans" cxnId="{490F6412-CB59-47D9-9482-F64F6F8FD8C0}">
      <dgm:prSet/>
      <dgm:spPr/>
      <dgm:t>
        <a:bodyPr/>
        <a:lstStyle/>
        <a:p>
          <a:endParaRPr lang="ru-RU"/>
        </a:p>
      </dgm:t>
    </dgm:pt>
    <dgm:pt modelId="{7C514A31-C9A6-48AA-AFF7-9D40C6B36C24}">
      <dgm:prSet phldrT="[Текст]" custT="1"/>
      <dgm:spPr/>
      <dgm:t>
        <a:bodyPr/>
        <a:lstStyle/>
        <a:p>
          <a:r>
            <a:rPr lang="en-US" sz="1300" b="1" dirty="0" smtClean="0">
              <a:latin typeface="Arial" panose="020B0604020202020204" pitchFamily="34" charset="0"/>
              <a:cs typeface="Arial" panose="020B0604020202020204" pitchFamily="34" charset="0"/>
            </a:rPr>
            <a:t>Determination of Law Applicable to Private Property Transactions with Space Objects, including in Outer Space</a:t>
          </a:r>
          <a:endParaRPr lang="ru-RU" sz="1300" b="1" dirty="0">
            <a:latin typeface="Arial" panose="020B0604020202020204" pitchFamily="34" charset="0"/>
            <a:cs typeface="Arial" panose="020B0604020202020204" pitchFamily="34" charset="0"/>
          </a:endParaRPr>
        </a:p>
      </dgm:t>
    </dgm:pt>
    <dgm:pt modelId="{6520E01B-EAE6-4750-8DE9-BC4E3E5FD3C2}" type="parTrans" cxnId="{BDFAF068-2D3F-4460-A5A5-7FCDFF98AC64}">
      <dgm:prSet/>
      <dgm:spPr/>
      <dgm:t>
        <a:bodyPr/>
        <a:lstStyle/>
        <a:p>
          <a:endParaRPr lang="ru-RU"/>
        </a:p>
      </dgm:t>
    </dgm:pt>
    <dgm:pt modelId="{357E889C-29E6-4486-A07F-9BFE0EACF2BE}" type="sibTrans" cxnId="{BDFAF068-2D3F-4460-A5A5-7FCDFF98AC64}">
      <dgm:prSet/>
      <dgm:spPr/>
      <dgm:t>
        <a:bodyPr/>
        <a:lstStyle/>
        <a:p>
          <a:endParaRPr lang="ru-RU"/>
        </a:p>
      </dgm:t>
    </dgm:pt>
    <dgm:pt modelId="{076BDA9A-A23A-40C1-BEF2-59CA3D6BC5C7}">
      <dgm:prSet phldrT="[Текст]" custT="1"/>
      <dgm:spPr/>
      <dgm:t>
        <a:bodyPr/>
        <a:lstStyle/>
        <a:p>
          <a:r>
            <a:rPr lang="en-US" sz="1300" b="1" dirty="0" smtClean="0">
              <a:latin typeface="Arial" panose="020B0604020202020204" pitchFamily="34" charset="0"/>
              <a:cs typeface="Arial" panose="020B0604020202020204" pitchFamily="34" charset="0"/>
            </a:rPr>
            <a:t>Removal of Excessive Legal and Administrative Obstacles in Receiving Authorization for Space Activities</a:t>
          </a:r>
          <a:endParaRPr lang="ru-RU" sz="1300" b="1" dirty="0">
            <a:latin typeface="Arial" panose="020B0604020202020204" pitchFamily="34" charset="0"/>
            <a:cs typeface="Arial" panose="020B0604020202020204" pitchFamily="34" charset="0"/>
          </a:endParaRPr>
        </a:p>
      </dgm:t>
    </dgm:pt>
    <dgm:pt modelId="{EA6B965C-CC50-4092-9347-5864D53BFC7C}" type="parTrans" cxnId="{B8E5E506-AC63-47E4-88EC-2C6A3EC3097E}">
      <dgm:prSet/>
      <dgm:spPr/>
      <dgm:t>
        <a:bodyPr/>
        <a:lstStyle/>
        <a:p>
          <a:endParaRPr lang="ru-RU"/>
        </a:p>
      </dgm:t>
    </dgm:pt>
    <dgm:pt modelId="{46D68226-37EB-47B7-92DE-5BD75CA5E36C}" type="sibTrans" cxnId="{B8E5E506-AC63-47E4-88EC-2C6A3EC3097E}">
      <dgm:prSet/>
      <dgm:spPr/>
      <dgm:t>
        <a:bodyPr/>
        <a:lstStyle/>
        <a:p>
          <a:endParaRPr lang="ru-RU"/>
        </a:p>
      </dgm:t>
    </dgm:pt>
    <dgm:pt modelId="{D0C40101-FFC5-46B9-8095-9780E7B971C9}">
      <dgm:prSet phldrT="[Текст]" custT="1"/>
      <dgm:spPr/>
      <dgm:t>
        <a:bodyPr/>
        <a:lstStyle/>
        <a:p>
          <a:r>
            <a:rPr lang="en-US" sz="1300" b="1" dirty="0" smtClean="0">
              <a:latin typeface="Arial" panose="020B0604020202020204" pitchFamily="34" charset="0"/>
              <a:cs typeface="Arial" panose="020B0604020202020204" pitchFamily="34" charset="0"/>
            </a:rPr>
            <a:t>Financial Incentives: Tax Breaks or Governmental Funding</a:t>
          </a:r>
          <a:endParaRPr lang="ru-RU" sz="1300" b="1" dirty="0">
            <a:latin typeface="Arial" panose="020B0604020202020204" pitchFamily="34" charset="0"/>
            <a:cs typeface="Arial" panose="020B0604020202020204" pitchFamily="34" charset="0"/>
          </a:endParaRPr>
        </a:p>
      </dgm:t>
    </dgm:pt>
    <dgm:pt modelId="{78ED13AA-4CF6-40E8-877D-F823B90A132F}" type="parTrans" cxnId="{74A8AFDC-3A4D-4557-86BE-4E006F8B860B}">
      <dgm:prSet/>
      <dgm:spPr/>
      <dgm:t>
        <a:bodyPr/>
        <a:lstStyle/>
        <a:p>
          <a:endParaRPr lang="ru-RU"/>
        </a:p>
      </dgm:t>
    </dgm:pt>
    <dgm:pt modelId="{844B3E0A-999C-4029-9F61-64EAF17FA39C}" type="sibTrans" cxnId="{74A8AFDC-3A4D-4557-86BE-4E006F8B860B}">
      <dgm:prSet/>
      <dgm:spPr/>
      <dgm:t>
        <a:bodyPr/>
        <a:lstStyle/>
        <a:p>
          <a:endParaRPr lang="ru-RU"/>
        </a:p>
      </dgm:t>
    </dgm:pt>
    <dgm:pt modelId="{2F6D065C-2189-4EDE-997A-560EF0F2E0F3}">
      <dgm:prSet phldrT="[Текст]" custT="1"/>
      <dgm:spPr/>
      <dgm:t>
        <a:bodyPr/>
        <a:lstStyle/>
        <a:p>
          <a:r>
            <a:rPr lang="en-US" sz="1300" b="1" dirty="0" smtClean="0">
              <a:latin typeface="Arial" panose="020B0604020202020204" pitchFamily="34" charset="0"/>
              <a:cs typeface="Arial" panose="020B0604020202020204" pitchFamily="34" charset="0"/>
            </a:rPr>
            <a:t>Laws and Policies Outpacing Rise and Development of Specific Domains in Outer Space Activities</a:t>
          </a:r>
          <a:endParaRPr lang="ru-RU" sz="1300" b="1" dirty="0">
            <a:latin typeface="Arial" panose="020B0604020202020204" pitchFamily="34" charset="0"/>
            <a:cs typeface="Arial" panose="020B0604020202020204" pitchFamily="34" charset="0"/>
          </a:endParaRPr>
        </a:p>
      </dgm:t>
    </dgm:pt>
    <dgm:pt modelId="{7703A583-9CAE-45B0-B3BF-484FE71AC614}" type="parTrans" cxnId="{00BE6EAD-3893-453F-B99A-4ACF082CE211}">
      <dgm:prSet/>
      <dgm:spPr/>
      <dgm:t>
        <a:bodyPr/>
        <a:lstStyle/>
        <a:p>
          <a:endParaRPr lang="ru-RU"/>
        </a:p>
      </dgm:t>
    </dgm:pt>
    <dgm:pt modelId="{D09A0BB8-9982-45C1-98A9-73BE74F87A60}" type="sibTrans" cxnId="{00BE6EAD-3893-453F-B99A-4ACF082CE211}">
      <dgm:prSet/>
      <dgm:spPr/>
      <dgm:t>
        <a:bodyPr/>
        <a:lstStyle/>
        <a:p>
          <a:endParaRPr lang="ru-RU"/>
        </a:p>
      </dgm:t>
    </dgm:pt>
    <dgm:pt modelId="{9B1D93AA-9541-446C-B520-C0A11373F357}" type="pres">
      <dgm:prSet presAssocID="{7A29834B-6F61-494D-A2DC-9BA59BDB322F}" presName="Name0" presStyleCnt="0">
        <dgm:presLayoutVars>
          <dgm:chMax val="7"/>
          <dgm:chPref val="7"/>
          <dgm:dir/>
        </dgm:presLayoutVars>
      </dgm:prSet>
      <dgm:spPr/>
      <dgm:t>
        <a:bodyPr/>
        <a:lstStyle/>
        <a:p>
          <a:endParaRPr lang="ru-RU"/>
        </a:p>
      </dgm:t>
    </dgm:pt>
    <dgm:pt modelId="{516DB266-C148-4B98-AEE5-A3CCA4F4E1C8}" type="pres">
      <dgm:prSet presAssocID="{7A29834B-6F61-494D-A2DC-9BA59BDB322F}" presName="Name1" presStyleCnt="0"/>
      <dgm:spPr/>
    </dgm:pt>
    <dgm:pt modelId="{9F6232D5-CD3C-4793-9809-BC0A647181F8}" type="pres">
      <dgm:prSet presAssocID="{7A29834B-6F61-494D-A2DC-9BA59BDB322F}" presName="cycle" presStyleCnt="0"/>
      <dgm:spPr/>
    </dgm:pt>
    <dgm:pt modelId="{6E52906B-5F5F-42EA-9C86-37D441A2B946}" type="pres">
      <dgm:prSet presAssocID="{7A29834B-6F61-494D-A2DC-9BA59BDB322F}" presName="srcNode" presStyleLbl="node1" presStyleIdx="0" presStyleCnt="7"/>
      <dgm:spPr/>
    </dgm:pt>
    <dgm:pt modelId="{CB369D0E-3792-484D-AB1A-4744CA2285EA}" type="pres">
      <dgm:prSet presAssocID="{7A29834B-6F61-494D-A2DC-9BA59BDB322F}" presName="conn" presStyleLbl="parChTrans1D2" presStyleIdx="0" presStyleCnt="1"/>
      <dgm:spPr/>
      <dgm:t>
        <a:bodyPr/>
        <a:lstStyle/>
        <a:p>
          <a:endParaRPr lang="ru-RU"/>
        </a:p>
      </dgm:t>
    </dgm:pt>
    <dgm:pt modelId="{08F0D5F8-C45A-44D5-A8A5-0B40E557EEC7}" type="pres">
      <dgm:prSet presAssocID="{7A29834B-6F61-494D-A2DC-9BA59BDB322F}" presName="extraNode" presStyleLbl="node1" presStyleIdx="0" presStyleCnt="7"/>
      <dgm:spPr/>
    </dgm:pt>
    <dgm:pt modelId="{4DAF83DB-6699-4B43-BD9D-A1112065D110}" type="pres">
      <dgm:prSet presAssocID="{7A29834B-6F61-494D-A2DC-9BA59BDB322F}" presName="dstNode" presStyleLbl="node1" presStyleIdx="0" presStyleCnt="7"/>
      <dgm:spPr/>
    </dgm:pt>
    <dgm:pt modelId="{825EAE77-612D-4ABE-A461-D438D1748D35}" type="pres">
      <dgm:prSet presAssocID="{DE1F8B7D-45F4-4FB5-B170-9FB56D127C32}" presName="text_1" presStyleLbl="node1" presStyleIdx="0" presStyleCnt="7">
        <dgm:presLayoutVars>
          <dgm:bulletEnabled val="1"/>
        </dgm:presLayoutVars>
      </dgm:prSet>
      <dgm:spPr/>
      <dgm:t>
        <a:bodyPr/>
        <a:lstStyle/>
        <a:p>
          <a:endParaRPr lang="ru-RU"/>
        </a:p>
      </dgm:t>
    </dgm:pt>
    <dgm:pt modelId="{498F13D8-07B7-46B0-BDE9-F936886F3DBF}" type="pres">
      <dgm:prSet presAssocID="{DE1F8B7D-45F4-4FB5-B170-9FB56D127C32}" presName="accent_1" presStyleCnt="0"/>
      <dgm:spPr/>
    </dgm:pt>
    <dgm:pt modelId="{25CE18EE-95A1-441E-A198-0C49C61C3C84}" type="pres">
      <dgm:prSet presAssocID="{DE1F8B7D-45F4-4FB5-B170-9FB56D127C32}" presName="accentRepeatNode" presStyleLbl="solidFgAcc1" presStyleIdx="0" presStyleCnt="7"/>
      <dgm:spPr/>
    </dgm:pt>
    <dgm:pt modelId="{3A55FBD3-36CF-4E24-802E-7EB65F41775B}" type="pres">
      <dgm:prSet presAssocID="{012C4FA0-ADB9-4A21-880A-116A1BB7A3E0}" presName="text_2" presStyleLbl="node1" presStyleIdx="1" presStyleCnt="7">
        <dgm:presLayoutVars>
          <dgm:bulletEnabled val="1"/>
        </dgm:presLayoutVars>
      </dgm:prSet>
      <dgm:spPr/>
      <dgm:t>
        <a:bodyPr/>
        <a:lstStyle/>
        <a:p>
          <a:endParaRPr lang="ru-RU"/>
        </a:p>
      </dgm:t>
    </dgm:pt>
    <dgm:pt modelId="{4ED12DB0-7464-49FA-A478-8D099ABFD0BF}" type="pres">
      <dgm:prSet presAssocID="{012C4FA0-ADB9-4A21-880A-116A1BB7A3E0}" presName="accent_2" presStyleCnt="0"/>
      <dgm:spPr/>
    </dgm:pt>
    <dgm:pt modelId="{73A32179-B121-46E9-A38D-CA128DA78DF4}" type="pres">
      <dgm:prSet presAssocID="{012C4FA0-ADB9-4A21-880A-116A1BB7A3E0}" presName="accentRepeatNode" presStyleLbl="solidFgAcc1" presStyleIdx="1" presStyleCnt="7"/>
      <dgm:spPr/>
    </dgm:pt>
    <dgm:pt modelId="{A3CE96EF-EEBF-44D8-A53B-2E0ED636E3D9}" type="pres">
      <dgm:prSet presAssocID="{207B8909-4E74-4CC2-B53B-906F9E0BB0DA}" presName="text_3" presStyleLbl="node1" presStyleIdx="2" presStyleCnt="7">
        <dgm:presLayoutVars>
          <dgm:bulletEnabled val="1"/>
        </dgm:presLayoutVars>
      </dgm:prSet>
      <dgm:spPr/>
      <dgm:t>
        <a:bodyPr/>
        <a:lstStyle/>
        <a:p>
          <a:endParaRPr lang="ru-RU"/>
        </a:p>
      </dgm:t>
    </dgm:pt>
    <dgm:pt modelId="{8173B1F1-7132-4D62-B1C6-6DBE55ACA5D9}" type="pres">
      <dgm:prSet presAssocID="{207B8909-4E74-4CC2-B53B-906F9E0BB0DA}" presName="accent_3" presStyleCnt="0"/>
      <dgm:spPr/>
    </dgm:pt>
    <dgm:pt modelId="{4C0E6FBB-0541-4356-AD08-199B1A4050AE}" type="pres">
      <dgm:prSet presAssocID="{207B8909-4E74-4CC2-B53B-906F9E0BB0DA}" presName="accentRepeatNode" presStyleLbl="solidFgAcc1" presStyleIdx="2" presStyleCnt="7"/>
      <dgm:spPr/>
    </dgm:pt>
    <dgm:pt modelId="{8B257535-F63C-4C59-862D-DB6B91A369D4}" type="pres">
      <dgm:prSet presAssocID="{7C514A31-C9A6-48AA-AFF7-9D40C6B36C24}" presName="text_4" presStyleLbl="node1" presStyleIdx="3" presStyleCnt="7">
        <dgm:presLayoutVars>
          <dgm:bulletEnabled val="1"/>
        </dgm:presLayoutVars>
      </dgm:prSet>
      <dgm:spPr/>
      <dgm:t>
        <a:bodyPr/>
        <a:lstStyle/>
        <a:p>
          <a:endParaRPr lang="ru-RU"/>
        </a:p>
      </dgm:t>
    </dgm:pt>
    <dgm:pt modelId="{6F9A238D-CF2B-47D4-B759-0CA0A0F59568}" type="pres">
      <dgm:prSet presAssocID="{7C514A31-C9A6-48AA-AFF7-9D40C6B36C24}" presName="accent_4" presStyleCnt="0"/>
      <dgm:spPr/>
    </dgm:pt>
    <dgm:pt modelId="{FFB18EED-19B6-4633-ABDF-B77DC31C2191}" type="pres">
      <dgm:prSet presAssocID="{7C514A31-C9A6-48AA-AFF7-9D40C6B36C24}" presName="accentRepeatNode" presStyleLbl="solidFgAcc1" presStyleIdx="3" presStyleCnt="7"/>
      <dgm:spPr/>
    </dgm:pt>
    <dgm:pt modelId="{C60CAEBD-E0AC-49FE-B1CC-609F0317771E}" type="pres">
      <dgm:prSet presAssocID="{076BDA9A-A23A-40C1-BEF2-59CA3D6BC5C7}" presName="text_5" presStyleLbl="node1" presStyleIdx="4" presStyleCnt="7">
        <dgm:presLayoutVars>
          <dgm:bulletEnabled val="1"/>
        </dgm:presLayoutVars>
      </dgm:prSet>
      <dgm:spPr/>
      <dgm:t>
        <a:bodyPr/>
        <a:lstStyle/>
        <a:p>
          <a:endParaRPr lang="ru-RU"/>
        </a:p>
      </dgm:t>
    </dgm:pt>
    <dgm:pt modelId="{D17A9EA2-54C0-47ED-94F1-4987F10C3572}" type="pres">
      <dgm:prSet presAssocID="{076BDA9A-A23A-40C1-BEF2-59CA3D6BC5C7}" presName="accent_5" presStyleCnt="0"/>
      <dgm:spPr/>
    </dgm:pt>
    <dgm:pt modelId="{80E6BBFF-A00A-4D4F-B6D3-B9656A154E44}" type="pres">
      <dgm:prSet presAssocID="{076BDA9A-A23A-40C1-BEF2-59CA3D6BC5C7}" presName="accentRepeatNode" presStyleLbl="solidFgAcc1" presStyleIdx="4" presStyleCnt="7"/>
      <dgm:spPr/>
    </dgm:pt>
    <dgm:pt modelId="{12094523-D3C2-4311-BA89-284D035370C9}" type="pres">
      <dgm:prSet presAssocID="{D0C40101-FFC5-46B9-8095-9780E7B971C9}" presName="text_6" presStyleLbl="node1" presStyleIdx="5" presStyleCnt="7">
        <dgm:presLayoutVars>
          <dgm:bulletEnabled val="1"/>
        </dgm:presLayoutVars>
      </dgm:prSet>
      <dgm:spPr/>
      <dgm:t>
        <a:bodyPr/>
        <a:lstStyle/>
        <a:p>
          <a:endParaRPr lang="ru-RU"/>
        </a:p>
      </dgm:t>
    </dgm:pt>
    <dgm:pt modelId="{25C316F4-F873-4314-B214-243F8DFCB5AC}" type="pres">
      <dgm:prSet presAssocID="{D0C40101-FFC5-46B9-8095-9780E7B971C9}" presName="accent_6" presStyleCnt="0"/>
      <dgm:spPr/>
    </dgm:pt>
    <dgm:pt modelId="{D793C2AE-2FAB-4EE3-BDE4-B15043482CED}" type="pres">
      <dgm:prSet presAssocID="{D0C40101-FFC5-46B9-8095-9780E7B971C9}" presName="accentRepeatNode" presStyleLbl="solidFgAcc1" presStyleIdx="5" presStyleCnt="7"/>
      <dgm:spPr/>
    </dgm:pt>
    <dgm:pt modelId="{0517AB8E-3909-4D26-9BCF-BD56ABC49EC0}" type="pres">
      <dgm:prSet presAssocID="{2F6D065C-2189-4EDE-997A-560EF0F2E0F3}" presName="text_7" presStyleLbl="node1" presStyleIdx="6" presStyleCnt="7">
        <dgm:presLayoutVars>
          <dgm:bulletEnabled val="1"/>
        </dgm:presLayoutVars>
      </dgm:prSet>
      <dgm:spPr/>
      <dgm:t>
        <a:bodyPr/>
        <a:lstStyle/>
        <a:p>
          <a:endParaRPr lang="ru-RU"/>
        </a:p>
      </dgm:t>
    </dgm:pt>
    <dgm:pt modelId="{86C307C1-F868-4419-86F8-53FEA44A9E9D}" type="pres">
      <dgm:prSet presAssocID="{2F6D065C-2189-4EDE-997A-560EF0F2E0F3}" presName="accent_7" presStyleCnt="0"/>
      <dgm:spPr/>
    </dgm:pt>
    <dgm:pt modelId="{E222F63A-C6DC-42F0-907A-387AA8A0F22B}" type="pres">
      <dgm:prSet presAssocID="{2F6D065C-2189-4EDE-997A-560EF0F2E0F3}" presName="accentRepeatNode" presStyleLbl="solidFgAcc1" presStyleIdx="6" presStyleCnt="7"/>
      <dgm:spPr/>
    </dgm:pt>
  </dgm:ptLst>
  <dgm:cxnLst>
    <dgm:cxn modelId="{490F6412-CB59-47D9-9482-F64F6F8FD8C0}" srcId="{7A29834B-6F61-494D-A2DC-9BA59BDB322F}" destId="{207B8909-4E74-4CC2-B53B-906F9E0BB0DA}" srcOrd="2" destOrd="0" parTransId="{CD2A923F-4AEA-414E-A70C-A05964BFD93B}" sibTransId="{815E138F-831A-4CBB-B8A3-D6C0BF84FFDF}"/>
    <dgm:cxn modelId="{00BE6EAD-3893-453F-B99A-4ACF082CE211}" srcId="{7A29834B-6F61-494D-A2DC-9BA59BDB322F}" destId="{2F6D065C-2189-4EDE-997A-560EF0F2E0F3}" srcOrd="6" destOrd="0" parTransId="{7703A583-9CAE-45B0-B3BF-484FE71AC614}" sibTransId="{D09A0BB8-9982-45C1-98A9-73BE74F87A60}"/>
    <dgm:cxn modelId="{2977804B-781E-4B90-A7E0-D938122C319E}" type="presOf" srcId="{DE1F8B7D-45F4-4FB5-B170-9FB56D127C32}" destId="{825EAE77-612D-4ABE-A461-D438D1748D35}" srcOrd="0" destOrd="0" presId="urn:microsoft.com/office/officeart/2008/layout/VerticalCurvedList"/>
    <dgm:cxn modelId="{50DB06CF-D3EA-4D92-A200-30C0A65FDD6A}" srcId="{7A29834B-6F61-494D-A2DC-9BA59BDB322F}" destId="{012C4FA0-ADB9-4A21-880A-116A1BB7A3E0}" srcOrd="1" destOrd="0" parTransId="{1545D958-44FD-460D-9F84-83619167C932}" sibTransId="{3056EC83-C9E3-4EB4-BE5D-84AC8F86590D}"/>
    <dgm:cxn modelId="{677606F7-C5A4-40F5-A1E0-83785D06E99D}" type="presOf" srcId="{207B8909-4E74-4CC2-B53B-906F9E0BB0DA}" destId="{A3CE96EF-EEBF-44D8-A53B-2E0ED636E3D9}" srcOrd="0" destOrd="0" presId="urn:microsoft.com/office/officeart/2008/layout/VerticalCurvedList"/>
    <dgm:cxn modelId="{F384B5B4-F82E-4E89-AC7E-C5068D72C886}" type="presOf" srcId="{7C514A31-C9A6-48AA-AFF7-9D40C6B36C24}" destId="{8B257535-F63C-4C59-862D-DB6B91A369D4}" srcOrd="0" destOrd="0" presId="urn:microsoft.com/office/officeart/2008/layout/VerticalCurvedList"/>
    <dgm:cxn modelId="{7EF7BF55-A8EF-4BD5-A7D1-D90C36DB343A}" type="presOf" srcId="{D0C40101-FFC5-46B9-8095-9780E7B971C9}" destId="{12094523-D3C2-4311-BA89-284D035370C9}" srcOrd="0" destOrd="0" presId="urn:microsoft.com/office/officeart/2008/layout/VerticalCurvedList"/>
    <dgm:cxn modelId="{D10E290A-B665-4BE9-9135-823792467663}" type="presOf" srcId="{076BDA9A-A23A-40C1-BEF2-59CA3D6BC5C7}" destId="{C60CAEBD-E0AC-49FE-B1CC-609F0317771E}" srcOrd="0" destOrd="0" presId="urn:microsoft.com/office/officeart/2008/layout/VerticalCurvedList"/>
    <dgm:cxn modelId="{4A87FB16-7E1C-4E4A-8588-8204EDAE3D4B}" type="presOf" srcId="{2F6D065C-2189-4EDE-997A-560EF0F2E0F3}" destId="{0517AB8E-3909-4D26-9BCF-BD56ABC49EC0}" srcOrd="0" destOrd="0" presId="urn:microsoft.com/office/officeart/2008/layout/VerticalCurvedList"/>
    <dgm:cxn modelId="{19321B2B-43BB-4CE3-AA7F-F3420BE21F9E}" srcId="{7A29834B-6F61-494D-A2DC-9BA59BDB322F}" destId="{DE1F8B7D-45F4-4FB5-B170-9FB56D127C32}" srcOrd="0" destOrd="0" parTransId="{A255616E-B255-4E9E-AAAB-B64A4BCB89CF}" sibTransId="{7166D139-464B-4DE2-9993-D002300DBA60}"/>
    <dgm:cxn modelId="{28EA0DEC-C0A4-4D69-B556-A289FD67724C}" type="presOf" srcId="{012C4FA0-ADB9-4A21-880A-116A1BB7A3E0}" destId="{3A55FBD3-36CF-4E24-802E-7EB65F41775B}" srcOrd="0" destOrd="0" presId="urn:microsoft.com/office/officeart/2008/layout/VerticalCurvedList"/>
    <dgm:cxn modelId="{B8E5E506-AC63-47E4-88EC-2C6A3EC3097E}" srcId="{7A29834B-6F61-494D-A2DC-9BA59BDB322F}" destId="{076BDA9A-A23A-40C1-BEF2-59CA3D6BC5C7}" srcOrd="4" destOrd="0" parTransId="{EA6B965C-CC50-4092-9347-5864D53BFC7C}" sibTransId="{46D68226-37EB-47B7-92DE-5BD75CA5E36C}"/>
    <dgm:cxn modelId="{BDFAF068-2D3F-4460-A5A5-7FCDFF98AC64}" srcId="{7A29834B-6F61-494D-A2DC-9BA59BDB322F}" destId="{7C514A31-C9A6-48AA-AFF7-9D40C6B36C24}" srcOrd="3" destOrd="0" parTransId="{6520E01B-EAE6-4750-8DE9-BC4E3E5FD3C2}" sibTransId="{357E889C-29E6-4486-A07F-9BFE0EACF2BE}"/>
    <dgm:cxn modelId="{6FE185DA-A275-4B1E-88DF-25467A58A991}" type="presOf" srcId="{7166D139-464B-4DE2-9993-D002300DBA60}" destId="{CB369D0E-3792-484D-AB1A-4744CA2285EA}" srcOrd="0" destOrd="0" presId="urn:microsoft.com/office/officeart/2008/layout/VerticalCurvedList"/>
    <dgm:cxn modelId="{E7CEAB3B-68BD-465F-B4C0-3C53293DEC06}" type="presOf" srcId="{7A29834B-6F61-494D-A2DC-9BA59BDB322F}" destId="{9B1D93AA-9541-446C-B520-C0A11373F357}" srcOrd="0" destOrd="0" presId="urn:microsoft.com/office/officeart/2008/layout/VerticalCurvedList"/>
    <dgm:cxn modelId="{74A8AFDC-3A4D-4557-86BE-4E006F8B860B}" srcId="{7A29834B-6F61-494D-A2DC-9BA59BDB322F}" destId="{D0C40101-FFC5-46B9-8095-9780E7B971C9}" srcOrd="5" destOrd="0" parTransId="{78ED13AA-4CF6-40E8-877D-F823B90A132F}" sibTransId="{844B3E0A-999C-4029-9F61-64EAF17FA39C}"/>
    <dgm:cxn modelId="{9E05A384-12A7-41BC-BBE9-89F45F54EC13}" type="presParOf" srcId="{9B1D93AA-9541-446C-B520-C0A11373F357}" destId="{516DB266-C148-4B98-AEE5-A3CCA4F4E1C8}" srcOrd="0" destOrd="0" presId="urn:microsoft.com/office/officeart/2008/layout/VerticalCurvedList"/>
    <dgm:cxn modelId="{DFA01B2B-EAB6-4DBE-86A7-3F94BB53CC6F}" type="presParOf" srcId="{516DB266-C148-4B98-AEE5-A3CCA4F4E1C8}" destId="{9F6232D5-CD3C-4793-9809-BC0A647181F8}" srcOrd="0" destOrd="0" presId="urn:microsoft.com/office/officeart/2008/layout/VerticalCurvedList"/>
    <dgm:cxn modelId="{749D9CDD-5524-4B6E-9C1F-6F6052A824EC}" type="presParOf" srcId="{9F6232D5-CD3C-4793-9809-BC0A647181F8}" destId="{6E52906B-5F5F-42EA-9C86-37D441A2B946}" srcOrd="0" destOrd="0" presId="urn:microsoft.com/office/officeart/2008/layout/VerticalCurvedList"/>
    <dgm:cxn modelId="{9B38658D-F9E2-475D-BFA2-C9BA8BEB496D}" type="presParOf" srcId="{9F6232D5-CD3C-4793-9809-BC0A647181F8}" destId="{CB369D0E-3792-484D-AB1A-4744CA2285EA}" srcOrd="1" destOrd="0" presId="urn:microsoft.com/office/officeart/2008/layout/VerticalCurvedList"/>
    <dgm:cxn modelId="{00B52730-7A75-4826-9D9D-CED759E2AAD1}" type="presParOf" srcId="{9F6232D5-CD3C-4793-9809-BC0A647181F8}" destId="{08F0D5F8-C45A-44D5-A8A5-0B40E557EEC7}" srcOrd="2" destOrd="0" presId="urn:microsoft.com/office/officeart/2008/layout/VerticalCurvedList"/>
    <dgm:cxn modelId="{2491184D-E029-465B-B335-513655A3D1C5}" type="presParOf" srcId="{9F6232D5-CD3C-4793-9809-BC0A647181F8}" destId="{4DAF83DB-6699-4B43-BD9D-A1112065D110}" srcOrd="3" destOrd="0" presId="urn:microsoft.com/office/officeart/2008/layout/VerticalCurvedList"/>
    <dgm:cxn modelId="{C0998C25-7EE5-4EDE-9415-B52D260FAAE8}" type="presParOf" srcId="{516DB266-C148-4B98-AEE5-A3CCA4F4E1C8}" destId="{825EAE77-612D-4ABE-A461-D438D1748D35}" srcOrd="1" destOrd="0" presId="urn:microsoft.com/office/officeart/2008/layout/VerticalCurvedList"/>
    <dgm:cxn modelId="{E31816C6-8D12-4E87-A228-0DCDB6FF1B95}" type="presParOf" srcId="{516DB266-C148-4B98-AEE5-A3CCA4F4E1C8}" destId="{498F13D8-07B7-46B0-BDE9-F936886F3DBF}" srcOrd="2" destOrd="0" presId="urn:microsoft.com/office/officeart/2008/layout/VerticalCurvedList"/>
    <dgm:cxn modelId="{3C4FDDDD-5648-4D5C-9DBD-709C283FAEB8}" type="presParOf" srcId="{498F13D8-07B7-46B0-BDE9-F936886F3DBF}" destId="{25CE18EE-95A1-441E-A198-0C49C61C3C84}" srcOrd="0" destOrd="0" presId="urn:microsoft.com/office/officeart/2008/layout/VerticalCurvedList"/>
    <dgm:cxn modelId="{0A28C0DF-E253-4270-82EF-5F4B98AD541C}" type="presParOf" srcId="{516DB266-C148-4B98-AEE5-A3CCA4F4E1C8}" destId="{3A55FBD3-36CF-4E24-802E-7EB65F41775B}" srcOrd="3" destOrd="0" presId="urn:microsoft.com/office/officeart/2008/layout/VerticalCurvedList"/>
    <dgm:cxn modelId="{DF5114F0-BB6B-42F7-8586-7EC151E897EF}" type="presParOf" srcId="{516DB266-C148-4B98-AEE5-A3CCA4F4E1C8}" destId="{4ED12DB0-7464-49FA-A478-8D099ABFD0BF}" srcOrd="4" destOrd="0" presId="urn:microsoft.com/office/officeart/2008/layout/VerticalCurvedList"/>
    <dgm:cxn modelId="{8D973BAE-AA7C-4C6C-814B-FEF80471C9DE}" type="presParOf" srcId="{4ED12DB0-7464-49FA-A478-8D099ABFD0BF}" destId="{73A32179-B121-46E9-A38D-CA128DA78DF4}" srcOrd="0" destOrd="0" presId="urn:microsoft.com/office/officeart/2008/layout/VerticalCurvedList"/>
    <dgm:cxn modelId="{EDFC807F-1A15-4D48-B913-E71B4004CEA2}" type="presParOf" srcId="{516DB266-C148-4B98-AEE5-A3CCA4F4E1C8}" destId="{A3CE96EF-EEBF-44D8-A53B-2E0ED636E3D9}" srcOrd="5" destOrd="0" presId="urn:microsoft.com/office/officeart/2008/layout/VerticalCurvedList"/>
    <dgm:cxn modelId="{F3F3E1C7-E670-4DB1-BB39-3DFB9653AA2D}" type="presParOf" srcId="{516DB266-C148-4B98-AEE5-A3CCA4F4E1C8}" destId="{8173B1F1-7132-4D62-B1C6-6DBE55ACA5D9}" srcOrd="6" destOrd="0" presId="urn:microsoft.com/office/officeart/2008/layout/VerticalCurvedList"/>
    <dgm:cxn modelId="{5A9E5727-9B60-419D-BE6F-F7B8B40E7123}" type="presParOf" srcId="{8173B1F1-7132-4D62-B1C6-6DBE55ACA5D9}" destId="{4C0E6FBB-0541-4356-AD08-199B1A4050AE}" srcOrd="0" destOrd="0" presId="urn:microsoft.com/office/officeart/2008/layout/VerticalCurvedList"/>
    <dgm:cxn modelId="{D3D979B3-198E-4A8D-A013-6CEBEC904CD7}" type="presParOf" srcId="{516DB266-C148-4B98-AEE5-A3CCA4F4E1C8}" destId="{8B257535-F63C-4C59-862D-DB6B91A369D4}" srcOrd="7" destOrd="0" presId="urn:microsoft.com/office/officeart/2008/layout/VerticalCurvedList"/>
    <dgm:cxn modelId="{744EDB8F-598B-42A6-813D-7CDD2904E6EC}" type="presParOf" srcId="{516DB266-C148-4B98-AEE5-A3CCA4F4E1C8}" destId="{6F9A238D-CF2B-47D4-B759-0CA0A0F59568}" srcOrd="8" destOrd="0" presId="urn:microsoft.com/office/officeart/2008/layout/VerticalCurvedList"/>
    <dgm:cxn modelId="{32585D47-AD16-403C-AF47-9577C8CA2EBA}" type="presParOf" srcId="{6F9A238D-CF2B-47D4-B759-0CA0A0F59568}" destId="{FFB18EED-19B6-4633-ABDF-B77DC31C2191}" srcOrd="0" destOrd="0" presId="urn:microsoft.com/office/officeart/2008/layout/VerticalCurvedList"/>
    <dgm:cxn modelId="{E57175D8-3AEA-4113-A908-00E79988F685}" type="presParOf" srcId="{516DB266-C148-4B98-AEE5-A3CCA4F4E1C8}" destId="{C60CAEBD-E0AC-49FE-B1CC-609F0317771E}" srcOrd="9" destOrd="0" presId="urn:microsoft.com/office/officeart/2008/layout/VerticalCurvedList"/>
    <dgm:cxn modelId="{821ABA1E-76A6-468F-A1B6-D715EBE87BBD}" type="presParOf" srcId="{516DB266-C148-4B98-AEE5-A3CCA4F4E1C8}" destId="{D17A9EA2-54C0-47ED-94F1-4987F10C3572}" srcOrd="10" destOrd="0" presId="urn:microsoft.com/office/officeart/2008/layout/VerticalCurvedList"/>
    <dgm:cxn modelId="{8D4F43FC-3192-4341-A0F4-604E4DA3E6B1}" type="presParOf" srcId="{D17A9EA2-54C0-47ED-94F1-4987F10C3572}" destId="{80E6BBFF-A00A-4D4F-B6D3-B9656A154E44}" srcOrd="0" destOrd="0" presId="urn:microsoft.com/office/officeart/2008/layout/VerticalCurvedList"/>
    <dgm:cxn modelId="{201D3EA7-0C64-4E24-8180-5A19A91CD049}" type="presParOf" srcId="{516DB266-C148-4B98-AEE5-A3CCA4F4E1C8}" destId="{12094523-D3C2-4311-BA89-284D035370C9}" srcOrd="11" destOrd="0" presId="urn:microsoft.com/office/officeart/2008/layout/VerticalCurvedList"/>
    <dgm:cxn modelId="{552E3232-48A1-400D-98C3-B52C9260C688}" type="presParOf" srcId="{516DB266-C148-4B98-AEE5-A3CCA4F4E1C8}" destId="{25C316F4-F873-4314-B214-243F8DFCB5AC}" srcOrd="12" destOrd="0" presId="urn:microsoft.com/office/officeart/2008/layout/VerticalCurvedList"/>
    <dgm:cxn modelId="{67C2B1DB-2FE3-49C2-AE9B-F0C61FF9C8EE}" type="presParOf" srcId="{25C316F4-F873-4314-B214-243F8DFCB5AC}" destId="{D793C2AE-2FAB-4EE3-BDE4-B15043482CED}" srcOrd="0" destOrd="0" presId="urn:microsoft.com/office/officeart/2008/layout/VerticalCurvedList"/>
    <dgm:cxn modelId="{2F47128E-488E-4A31-8848-B68CAF04AA0E}" type="presParOf" srcId="{516DB266-C148-4B98-AEE5-A3CCA4F4E1C8}" destId="{0517AB8E-3909-4D26-9BCF-BD56ABC49EC0}" srcOrd="13" destOrd="0" presId="urn:microsoft.com/office/officeart/2008/layout/VerticalCurvedList"/>
    <dgm:cxn modelId="{D7B30AC8-476F-4B99-B370-7C0652C92218}" type="presParOf" srcId="{516DB266-C148-4B98-AEE5-A3CCA4F4E1C8}" destId="{86C307C1-F868-4419-86F8-53FEA44A9E9D}" srcOrd="14" destOrd="0" presId="urn:microsoft.com/office/officeart/2008/layout/VerticalCurvedList"/>
    <dgm:cxn modelId="{C625B2F7-50C0-4766-9AE6-129EFFF981BB}" type="presParOf" srcId="{86C307C1-F868-4419-86F8-53FEA44A9E9D}" destId="{E222F63A-C6DC-42F0-907A-387AA8A0F2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3D61B-DEAF-4A4D-89B6-5D810A2D2275}"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ru-RU"/>
        </a:p>
      </dgm:t>
    </dgm:pt>
    <dgm:pt modelId="{1C72DFF7-F663-4307-935B-E5BE74F22E5C}">
      <dgm:prSet phldrT="[Текст]" custT="1"/>
      <dgm:spPr/>
      <dgm:t>
        <a:bodyPr/>
        <a:lstStyle/>
        <a:p>
          <a:r>
            <a:rPr lang="ru-RU" sz="1600" b="1" dirty="0" smtClean="0">
              <a:latin typeface="Arial" panose="020B0604020202020204" pitchFamily="34" charset="0"/>
              <a:cs typeface="Arial" panose="020B0604020202020204" pitchFamily="34" charset="0"/>
            </a:rPr>
            <a:t>2013</a:t>
          </a:r>
          <a:endParaRPr lang="ru-RU" sz="1600" b="1" dirty="0">
            <a:latin typeface="Arial" panose="020B0604020202020204" pitchFamily="34" charset="0"/>
            <a:cs typeface="Arial" panose="020B0604020202020204" pitchFamily="34" charset="0"/>
          </a:endParaRPr>
        </a:p>
      </dgm:t>
    </dgm:pt>
    <dgm:pt modelId="{AF607883-D892-4266-B577-39497E31EC1B}" type="parTrans" cxnId="{9F0AD731-0D3D-4695-9AF5-7F8069DB032A}">
      <dgm:prSet/>
      <dgm:spPr/>
      <dgm:t>
        <a:bodyPr/>
        <a:lstStyle/>
        <a:p>
          <a:endParaRPr lang="ru-RU"/>
        </a:p>
      </dgm:t>
    </dgm:pt>
    <dgm:pt modelId="{662BA241-8EE4-4E03-BF3C-DCD1BD9C4D3D}" type="sibTrans" cxnId="{9F0AD731-0D3D-4695-9AF5-7F8069DB032A}">
      <dgm:prSet/>
      <dgm:spPr/>
      <dgm:t>
        <a:bodyPr/>
        <a:lstStyle/>
        <a:p>
          <a:endParaRPr lang="ru-RU"/>
        </a:p>
      </dgm:t>
    </dgm:pt>
    <dgm:pt modelId="{C73ABB3B-B3B6-411A-ABDE-6461A662A0AA}">
      <dgm:prSet phldrT="[Текст]" custT="1"/>
      <dgm:spPr/>
      <dgm:t>
        <a:bodyPr/>
        <a:lstStyle/>
        <a:p>
          <a:r>
            <a:rPr lang="en-US" sz="1200" b="1" dirty="0" smtClean="0">
              <a:latin typeface="Arial" panose="020B0604020202020204" pitchFamily="34" charset="0"/>
              <a:cs typeface="Arial" panose="020B0604020202020204" pitchFamily="34" charset="0"/>
            </a:rPr>
            <a:t>Russia:</a:t>
          </a:r>
          <a:r>
            <a:rPr lang="en-US" sz="1200" dirty="0" smtClean="0">
              <a:latin typeface="Arial" panose="020B0604020202020204" pitchFamily="34" charset="0"/>
              <a:cs typeface="Arial" panose="020B0604020202020204" pitchFamily="34" charset="0"/>
            </a:rPr>
            <a:t> The Main Provisions of the Foundations for State Policy of the Russian Federation in the Field of Space Activity for the Period until 2030 and Further Perspective (adopted by the RF President on April 19, 2013, No Pr-906)</a:t>
          </a:r>
          <a:endParaRPr lang="ru-RU" sz="1200" dirty="0">
            <a:latin typeface="Arial" panose="020B0604020202020204" pitchFamily="34" charset="0"/>
            <a:cs typeface="Arial" panose="020B0604020202020204" pitchFamily="34" charset="0"/>
          </a:endParaRPr>
        </a:p>
      </dgm:t>
    </dgm:pt>
    <dgm:pt modelId="{899CBEEE-1FC1-4118-AF01-1CEAF4FBA83D}" type="parTrans" cxnId="{CF83F66D-483C-4F7F-B95D-C9399D21E6FE}">
      <dgm:prSet/>
      <dgm:spPr/>
      <dgm:t>
        <a:bodyPr/>
        <a:lstStyle/>
        <a:p>
          <a:endParaRPr lang="ru-RU"/>
        </a:p>
      </dgm:t>
    </dgm:pt>
    <dgm:pt modelId="{09890B8B-8E69-40DE-A602-06AA6B002223}" type="sibTrans" cxnId="{CF83F66D-483C-4F7F-B95D-C9399D21E6FE}">
      <dgm:prSet/>
      <dgm:spPr/>
      <dgm:t>
        <a:bodyPr/>
        <a:lstStyle/>
        <a:p>
          <a:endParaRPr lang="ru-RU"/>
        </a:p>
      </dgm:t>
    </dgm:pt>
    <dgm:pt modelId="{EE748D5F-C12A-464D-B74A-B3EE77A93E29}">
      <dgm:prSet phldrT="[Текст]" custT="1"/>
      <dgm:spPr/>
      <dgm:t>
        <a:bodyPr/>
        <a:lstStyle/>
        <a:p>
          <a:r>
            <a:rPr lang="ru-RU" sz="1600" b="1" dirty="0" smtClean="0">
              <a:latin typeface="Arial" panose="020B0604020202020204" pitchFamily="34" charset="0"/>
              <a:cs typeface="Arial" panose="020B0604020202020204" pitchFamily="34" charset="0"/>
            </a:rPr>
            <a:t>2016</a:t>
          </a:r>
          <a:endParaRPr lang="ru-RU" sz="1600" b="1" dirty="0">
            <a:latin typeface="Arial" panose="020B0604020202020204" pitchFamily="34" charset="0"/>
            <a:cs typeface="Arial" panose="020B0604020202020204" pitchFamily="34" charset="0"/>
          </a:endParaRPr>
        </a:p>
      </dgm:t>
    </dgm:pt>
    <dgm:pt modelId="{67F81D82-B77D-4493-B9D0-87718FFCB55A}" type="parTrans" cxnId="{16824F98-E063-4B26-80D1-F1162D4171D9}">
      <dgm:prSet/>
      <dgm:spPr/>
      <dgm:t>
        <a:bodyPr/>
        <a:lstStyle/>
        <a:p>
          <a:endParaRPr lang="ru-RU"/>
        </a:p>
      </dgm:t>
    </dgm:pt>
    <dgm:pt modelId="{9404F402-42C3-43A0-A40C-ACFA3174CFEE}" type="sibTrans" cxnId="{16824F98-E063-4B26-80D1-F1162D4171D9}">
      <dgm:prSet/>
      <dgm:spPr/>
      <dgm:t>
        <a:bodyPr/>
        <a:lstStyle/>
        <a:p>
          <a:endParaRPr lang="ru-RU"/>
        </a:p>
      </dgm:t>
    </dgm:pt>
    <dgm:pt modelId="{834CC989-BACA-4920-9C84-96EF89ED5F42}">
      <dgm:prSet phldrT="[Текст]" custT="1"/>
      <dgm:spPr/>
      <dgm:t>
        <a:bodyPr/>
        <a:lstStyle/>
        <a:p>
          <a:r>
            <a:rPr lang="en-US" sz="1200" b="1" dirty="0" smtClean="0">
              <a:latin typeface="Arial" panose="020B0604020202020204" pitchFamily="34" charset="0"/>
              <a:cs typeface="Arial" panose="020B0604020202020204" pitchFamily="34" charset="0"/>
            </a:rPr>
            <a:t>Russia: </a:t>
          </a:r>
          <a:r>
            <a:rPr lang="en-US" sz="1200" dirty="0" smtClean="0">
              <a:latin typeface="Arial" panose="020B0604020202020204" pitchFamily="34" charset="0"/>
              <a:cs typeface="Arial" panose="020B0604020202020204" pitchFamily="34" charset="0"/>
            </a:rPr>
            <a:t>Federal Space </a:t>
          </a:r>
          <a:r>
            <a:rPr lang="en-US" sz="1200" dirty="0" err="1" smtClean="0">
              <a:latin typeface="Arial" panose="020B0604020202020204" pitchFamily="34" charset="0"/>
              <a:cs typeface="Arial" panose="020B0604020202020204" pitchFamily="34" charset="0"/>
            </a:rPr>
            <a:t>Programme</a:t>
          </a:r>
          <a:r>
            <a:rPr lang="en-US" sz="1200" dirty="0" smtClean="0">
              <a:latin typeface="Arial" panose="020B0604020202020204" pitchFamily="34" charset="0"/>
              <a:cs typeface="Arial" panose="020B0604020202020204" pitchFamily="34" charset="0"/>
            </a:rPr>
            <a:t> of  Russia for the Period 2016-2025 (adopted by the Decree of the RF Government on March 23, 2016, No 230) </a:t>
          </a:r>
          <a:endParaRPr lang="ru-RU" sz="1200" dirty="0">
            <a:latin typeface="Arial" panose="020B0604020202020204" pitchFamily="34" charset="0"/>
            <a:cs typeface="Arial" panose="020B0604020202020204" pitchFamily="34" charset="0"/>
          </a:endParaRPr>
        </a:p>
      </dgm:t>
    </dgm:pt>
    <dgm:pt modelId="{27D2CD47-FFA5-4838-891E-E06AF15A2F62}" type="parTrans" cxnId="{0EFB4B70-ABF5-48F5-B484-AB0E44F11DD5}">
      <dgm:prSet/>
      <dgm:spPr/>
      <dgm:t>
        <a:bodyPr/>
        <a:lstStyle/>
        <a:p>
          <a:endParaRPr lang="ru-RU"/>
        </a:p>
      </dgm:t>
    </dgm:pt>
    <dgm:pt modelId="{FDF829B1-304A-4A7C-8E28-F2ECEB6385FE}" type="sibTrans" cxnId="{0EFB4B70-ABF5-48F5-B484-AB0E44F11DD5}">
      <dgm:prSet/>
      <dgm:spPr/>
      <dgm:t>
        <a:bodyPr/>
        <a:lstStyle/>
        <a:p>
          <a:endParaRPr lang="ru-RU"/>
        </a:p>
      </dgm:t>
    </dgm:pt>
    <dgm:pt modelId="{DB030A18-8F2D-465F-B0CF-43BCB821C708}">
      <dgm:prSet phldrT="[Текст]" custT="1"/>
      <dgm:spPr/>
      <dgm:t>
        <a:bodyPr/>
        <a:lstStyle/>
        <a:p>
          <a:r>
            <a:rPr lang="ru-RU" sz="1600" b="1" dirty="0" smtClean="0">
              <a:latin typeface="Arial" panose="020B0604020202020204" pitchFamily="34" charset="0"/>
              <a:cs typeface="Arial" panose="020B0604020202020204" pitchFamily="34" charset="0"/>
            </a:rPr>
            <a:t>2020</a:t>
          </a:r>
          <a:endParaRPr lang="ru-RU" sz="1600" b="1" dirty="0">
            <a:latin typeface="Arial" panose="020B0604020202020204" pitchFamily="34" charset="0"/>
            <a:cs typeface="Arial" panose="020B0604020202020204" pitchFamily="34" charset="0"/>
          </a:endParaRPr>
        </a:p>
      </dgm:t>
    </dgm:pt>
    <dgm:pt modelId="{FDDBFD3A-6326-489E-BBA1-6D65609E5BEF}" type="parTrans" cxnId="{4B0B1E6F-35AD-4DD2-B03D-7774629892A4}">
      <dgm:prSet/>
      <dgm:spPr/>
      <dgm:t>
        <a:bodyPr/>
        <a:lstStyle/>
        <a:p>
          <a:endParaRPr lang="ru-RU"/>
        </a:p>
      </dgm:t>
    </dgm:pt>
    <dgm:pt modelId="{DA78808E-6BE8-4EBF-A4D3-7C966B2F5660}" type="sibTrans" cxnId="{4B0B1E6F-35AD-4DD2-B03D-7774629892A4}">
      <dgm:prSet/>
      <dgm:spPr/>
      <dgm:t>
        <a:bodyPr/>
        <a:lstStyle/>
        <a:p>
          <a:endParaRPr lang="ru-RU"/>
        </a:p>
      </dgm:t>
    </dgm:pt>
    <dgm:pt modelId="{3F5E2D98-3F4E-440A-8531-58754A73306F}">
      <dgm:prSet phldrT="[Текст]" custT="1"/>
      <dgm:spPr/>
      <dgm:t>
        <a:bodyPr/>
        <a:lstStyle/>
        <a:p>
          <a:r>
            <a:rPr lang="en-US" sz="1200" b="1" dirty="0" smtClean="0">
              <a:latin typeface="Arial" panose="020B0604020202020204" pitchFamily="34" charset="0"/>
              <a:cs typeface="Arial" panose="020B0604020202020204" pitchFamily="34" charset="0"/>
            </a:rPr>
            <a:t>USA: </a:t>
          </a:r>
          <a:r>
            <a:rPr lang="en-US" sz="1200" dirty="0" smtClean="0">
              <a:latin typeface="Arial" panose="020B0604020202020204" pitchFamily="34" charset="0"/>
              <a:cs typeface="Arial" panose="020B0604020202020204" pitchFamily="34" charset="0"/>
            </a:rPr>
            <a:t>National Space Policy of the United States of America, issued by President Donald J. Trump on December 9, 2020 </a:t>
          </a:r>
          <a:endParaRPr lang="ru-RU" sz="1200" dirty="0">
            <a:latin typeface="Arial" panose="020B0604020202020204" pitchFamily="34" charset="0"/>
            <a:cs typeface="Arial" panose="020B0604020202020204" pitchFamily="34" charset="0"/>
          </a:endParaRPr>
        </a:p>
      </dgm:t>
    </dgm:pt>
    <dgm:pt modelId="{7FBFC928-BAC8-4B32-B359-7B55457714B0}" type="parTrans" cxnId="{7DDA822D-89CC-4095-904C-F8D5C8FDFADF}">
      <dgm:prSet/>
      <dgm:spPr/>
      <dgm:t>
        <a:bodyPr/>
        <a:lstStyle/>
        <a:p>
          <a:endParaRPr lang="ru-RU"/>
        </a:p>
      </dgm:t>
    </dgm:pt>
    <dgm:pt modelId="{CE9F18C2-3234-4FAF-8AD8-0B507453DC5F}" type="sibTrans" cxnId="{7DDA822D-89CC-4095-904C-F8D5C8FDFADF}">
      <dgm:prSet/>
      <dgm:spPr/>
      <dgm:t>
        <a:bodyPr/>
        <a:lstStyle/>
        <a:p>
          <a:endParaRPr lang="ru-RU"/>
        </a:p>
      </dgm:t>
    </dgm:pt>
    <dgm:pt modelId="{7467B6DC-F73B-4DF6-8D9D-7282BC787B33}">
      <dgm:prSet phldrT="[Текст]" custT="1"/>
      <dgm:spPr/>
      <dgm:t>
        <a:bodyPr/>
        <a:lstStyle/>
        <a:p>
          <a:r>
            <a:rPr lang="en-US" sz="1200" b="1" dirty="0" smtClean="0">
              <a:latin typeface="Arial" panose="020B0604020202020204" pitchFamily="34" charset="0"/>
              <a:cs typeface="Arial" panose="020B0604020202020204" pitchFamily="34" charset="0"/>
            </a:rPr>
            <a:t>Japan: </a:t>
          </a:r>
          <a:r>
            <a:rPr lang="en-US" sz="1200" dirty="0" smtClean="0">
              <a:latin typeface="Arial" panose="020B0604020202020204" pitchFamily="34" charset="0"/>
              <a:cs typeface="Arial" panose="020B0604020202020204" pitchFamily="34" charset="0"/>
            </a:rPr>
            <a:t>Basic Plan on Space Policy 2020 </a:t>
          </a:r>
          <a:endParaRPr lang="ru-RU" sz="1200" dirty="0">
            <a:latin typeface="Arial" panose="020B0604020202020204" pitchFamily="34" charset="0"/>
            <a:cs typeface="Arial" panose="020B0604020202020204" pitchFamily="34" charset="0"/>
          </a:endParaRPr>
        </a:p>
      </dgm:t>
    </dgm:pt>
    <dgm:pt modelId="{EFB42DC4-D6C0-4705-8815-0D44C109EC7F}" type="parTrans" cxnId="{042DEE65-E5AE-476B-BC44-7321A7C29CDE}">
      <dgm:prSet/>
      <dgm:spPr/>
      <dgm:t>
        <a:bodyPr/>
        <a:lstStyle/>
        <a:p>
          <a:endParaRPr lang="ru-RU"/>
        </a:p>
      </dgm:t>
    </dgm:pt>
    <dgm:pt modelId="{83ADF2B5-7677-400E-B939-9B6CDCC1B8CA}" type="sibTrans" cxnId="{042DEE65-E5AE-476B-BC44-7321A7C29CDE}">
      <dgm:prSet/>
      <dgm:spPr/>
      <dgm:t>
        <a:bodyPr/>
        <a:lstStyle/>
        <a:p>
          <a:endParaRPr lang="ru-RU"/>
        </a:p>
      </dgm:t>
    </dgm:pt>
    <dgm:pt modelId="{406171FB-33E0-4B84-9853-1D623A25CC12}">
      <dgm:prSet phldrT="[Текст]" custT="1"/>
      <dgm:spPr/>
      <dgm:t>
        <a:bodyPr/>
        <a:lstStyle/>
        <a:p>
          <a:r>
            <a:rPr lang="en-US" sz="1600" b="1" dirty="0" smtClean="0">
              <a:latin typeface="Arial" panose="020B0604020202020204" pitchFamily="34" charset="0"/>
              <a:cs typeface="Arial" panose="020B0604020202020204" pitchFamily="34" charset="0"/>
            </a:rPr>
            <a:t>2021</a:t>
          </a:r>
          <a:endParaRPr lang="ru-RU" sz="1600" b="1" dirty="0">
            <a:latin typeface="Arial" panose="020B0604020202020204" pitchFamily="34" charset="0"/>
            <a:cs typeface="Arial" panose="020B0604020202020204" pitchFamily="34" charset="0"/>
          </a:endParaRPr>
        </a:p>
      </dgm:t>
    </dgm:pt>
    <dgm:pt modelId="{21F8BF70-A682-487A-AD1D-DD16F3997932}" type="parTrans" cxnId="{EADC40D1-873D-47A8-8E5B-73E50AAC5CFF}">
      <dgm:prSet/>
      <dgm:spPr/>
      <dgm:t>
        <a:bodyPr/>
        <a:lstStyle/>
        <a:p>
          <a:endParaRPr lang="ru-RU"/>
        </a:p>
      </dgm:t>
    </dgm:pt>
    <dgm:pt modelId="{7009B186-DD6E-4E2A-A393-BA83D621CBEC}" type="sibTrans" cxnId="{EADC40D1-873D-47A8-8E5B-73E50AAC5CFF}">
      <dgm:prSet/>
      <dgm:spPr/>
      <dgm:t>
        <a:bodyPr/>
        <a:lstStyle/>
        <a:p>
          <a:endParaRPr lang="ru-RU"/>
        </a:p>
      </dgm:t>
    </dgm:pt>
    <dgm:pt modelId="{993C004C-E0FA-4361-B5CB-ED6AB08B84AE}">
      <dgm:prSet phldrT="[Текст]" custT="1"/>
      <dgm:spPr/>
      <dgm:t>
        <a:bodyPr/>
        <a:lstStyle/>
        <a:p>
          <a:r>
            <a:rPr lang="en-US" sz="1600" b="1" dirty="0" smtClean="0">
              <a:latin typeface="Arial" panose="020B0604020202020204" pitchFamily="34" charset="0"/>
              <a:cs typeface="Arial" panose="020B0604020202020204" pitchFamily="34" charset="0"/>
            </a:rPr>
            <a:t>2022</a:t>
          </a:r>
          <a:endParaRPr lang="ru-RU" sz="1600" b="1" dirty="0">
            <a:latin typeface="Arial" panose="020B0604020202020204" pitchFamily="34" charset="0"/>
            <a:cs typeface="Arial" panose="020B0604020202020204" pitchFamily="34" charset="0"/>
          </a:endParaRPr>
        </a:p>
      </dgm:t>
    </dgm:pt>
    <dgm:pt modelId="{F29FBBC3-BF74-405F-B155-7E27687B1318}" type="parTrans" cxnId="{22740980-4A78-4C6E-A681-D04EBA67E23B}">
      <dgm:prSet/>
      <dgm:spPr/>
      <dgm:t>
        <a:bodyPr/>
        <a:lstStyle/>
        <a:p>
          <a:endParaRPr lang="ru-RU"/>
        </a:p>
      </dgm:t>
    </dgm:pt>
    <dgm:pt modelId="{7A63C0A0-8D2E-4020-B437-CA15B28925C9}" type="sibTrans" cxnId="{22740980-4A78-4C6E-A681-D04EBA67E23B}">
      <dgm:prSet/>
      <dgm:spPr/>
      <dgm:t>
        <a:bodyPr/>
        <a:lstStyle/>
        <a:p>
          <a:endParaRPr lang="ru-RU"/>
        </a:p>
      </dgm:t>
    </dgm:pt>
    <dgm:pt modelId="{0C1C35A8-86F4-4325-B865-5295A4E6426E}">
      <dgm:prSet phldrT="[Текст]" custT="1"/>
      <dgm:spPr/>
      <dgm:t>
        <a:bodyPr/>
        <a:lstStyle/>
        <a:p>
          <a:r>
            <a:rPr lang="en-US" sz="1200" b="1" dirty="0" smtClean="0">
              <a:latin typeface="Arial" panose="020B0604020202020204" pitchFamily="34" charset="0"/>
              <a:cs typeface="Arial" panose="020B0604020202020204" pitchFamily="34" charset="0"/>
            </a:rPr>
            <a:t>Germany</a:t>
          </a:r>
          <a:r>
            <a:rPr lang="en-US" sz="1200" dirty="0" smtClean="0">
              <a:latin typeface="Arial" panose="020B0604020202020204" pitchFamily="34" charset="0"/>
              <a:cs typeface="Arial" panose="020B0604020202020204" pitchFamily="34" charset="0"/>
            </a:rPr>
            <a:t>: Space Strategy included in Federal Government Report on the High-Tech Strategy 2025 </a:t>
          </a:r>
          <a:endParaRPr lang="ru-RU" sz="1200" dirty="0">
            <a:latin typeface="Arial" panose="020B0604020202020204" pitchFamily="34" charset="0"/>
            <a:cs typeface="Arial" panose="020B0604020202020204" pitchFamily="34" charset="0"/>
          </a:endParaRPr>
        </a:p>
      </dgm:t>
    </dgm:pt>
    <dgm:pt modelId="{1C59E7A8-C9E5-4F61-9CC1-91D7218558FC}" type="parTrans" cxnId="{6639AE39-6FB8-4184-871E-E3B4235E4A96}">
      <dgm:prSet/>
      <dgm:spPr/>
      <dgm:t>
        <a:bodyPr/>
        <a:lstStyle/>
        <a:p>
          <a:endParaRPr lang="ru-RU"/>
        </a:p>
      </dgm:t>
    </dgm:pt>
    <dgm:pt modelId="{361518C2-60D0-4D54-862E-A21C669F2DED}" type="sibTrans" cxnId="{6639AE39-6FB8-4184-871E-E3B4235E4A96}">
      <dgm:prSet/>
      <dgm:spPr/>
      <dgm:t>
        <a:bodyPr/>
        <a:lstStyle/>
        <a:p>
          <a:endParaRPr lang="ru-RU"/>
        </a:p>
      </dgm:t>
    </dgm:pt>
    <dgm:pt modelId="{47A8E4A3-34FA-4CD3-9451-BFDF7843C5D7}">
      <dgm:prSet phldrT="[Текст]" custT="1"/>
      <dgm:spPr/>
      <dgm:t>
        <a:bodyPr/>
        <a:lstStyle/>
        <a:p>
          <a:r>
            <a:rPr lang="en-US" sz="1200" b="1" dirty="0" smtClean="0">
              <a:latin typeface="Arial" panose="020B0604020202020204" pitchFamily="34" charset="0"/>
              <a:cs typeface="Arial" panose="020B0604020202020204" pitchFamily="34" charset="0"/>
            </a:rPr>
            <a:t>China: </a:t>
          </a:r>
          <a:r>
            <a:rPr lang="en-US" sz="1200" dirty="0" smtClean="0">
              <a:latin typeface="Arial" panose="020B0604020202020204" pitchFamily="34" charset="0"/>
              <a:cs typeface="Arial" panose="020B0604020202020204" pitchFamily="34" charset="0"/>
            </a:rPr>
            <a:t>China's Space Program: A 2021 Perspective (released January 28, 2021  by the State Council Information Office)</a:t>
          </a:r>
          <a:endParaRPr lang="ru-RU" sz="1200" dirty="0">
            <a:latin typeface="Arial" panose="020B0604020202020204" pitchFamily="34" charset="0"/>
            <a:cs typeface="Arial" panose="020B0604020202020204" pitchFamily="34" charset="0"/>
          </a:endParaRPr>
        </a:p>
      </dgm:t>
    </dgm:pt>
    <dgm:pt modelId="{52455703-BFB4-48BC-AFF9-E5BC3ED4A755}" type="parTrans" cxnId="{1400FB09-C34E-4913-84D0-C48F8CB9C415}">
      <dgm:prSet/>
      <dgm:spPr/>
      <dgm:t>
        <a:bodyPr/>
        <a:lstStyle/>
        <a:p>
          <a:endParaRPr lang="ru-RU"/>
        </a:p>
      </dgm:t>
    </dgm:pt>
    <dgm:pt modelId="{483D06D0-3416-4007-8B84-C0A4A4B938C5}" type="sibTrans" cxnId="{1400FB09-C34E-4913-84D0-C48F8CB9C415}">
      <dgm:prSet/>
      <dgm:spPr/>
      <dgm:t>
        <a:bodyPr/>
        <a:lstStyle/>
        <a:p>
          <a:endParaRPr lang="ru-RU"/>
        </a:p>
      </dgm:t>
    </dgm:pt>
    <dgm:pt modelId="{2A6A3739-81AD-440A-9DE4-20566D1F7866}">
      <dgm:prSet phldrT="[Текст]" custT="1"/>
      <dgm:spPr/>
      <dgm:t>
        <a:bodyPr/>
        <a:lstStyle/>
        <a:p>
          <a:r>
            <a:rPr lang="en-US" sz="1200" b="1" dirty="0" smtClean="0">
              <a:latin typeface="Arial" panose="020B0604020202020204" pitchFamily="34" charset="0"/>
              <a:cs typeface="Arial" panose="020B0604020202020204" pitchFamily="34" charset="0"/>
            </a:rPr>
            <a:t>EU: </a:t>
          </a:r>
          <a:r>
            <a:rPr lang="en-US" sz="1200" dirty="0" smtClean="0">
              <a:latin typeface="Arial" panose="020B0604020202020204" pitchFamily="34" charset="0"/>
              <a:cs typeface="Arial" panose="020B0604020202020204" pitchFamily="34" charset="0"/>
            </a:rPr>
            <a:t>The EU Space Strategy for Security and Defense </a:t>
          </a:r>
          <a:endParaRPr lang="ru-RU" sz="1200" dirty="0">
            <a:latin typeface="Arial" panose="020B0604020202020204" pitchFamily="34" charset="0"/>
            <a:cs typeface="Arial" panose="020B0604020202020204" pitchFamily="34" charset="0"/>
          </a:endParaRPr>
        </a:p>
      </dgm:t>
    </dgm:pt>
    <dgm:pt modelId="{F857306F-EA68-405D-8312-6DE08621723B}" type="parTrans" cxnId="{D985088B-93EF-40BD-A270-4CB9171D3B36}">
      <dgm:prSet/>
      <dgm:spPr/>
      <dgm:t>
        <a:bodyPr/>
        <a:lstStyle/>
        <a:p>
          <a:endParaRPr lang="ru-RU"/>
        </a:p>
      </dgm:t>
    </dgm:pt>
    <dgm:pt modelId="{04C20964-B969-4751-A0B4-AA4D39ADBC2D}" type="sibTrans" cxnId="{D985088B-93EF-40BD-A270-4CB9171D3B36}">
      <dgm:prSet/>
      <dgm:spPr/>
      <dgm:t>
        <a:bodyPr/>
        <a:lstStyle/>
        <a:p>
          <a:endParaRPr lang="ru-RU"/>
        </a:p>
      </dgm:t>
    </dgm:pt>
    <dgm:pt modelId="{E684D47E-1398-43F0-8E71-4CF82FBA4C5A}">
      <dgm:prSet phldrT="[Текст]" custT="1"/>
      <dgm:spPr/>
      <dgm:t>
        <a:bodyPr/>
        <a:lstStyle/>
        <a:p>
          <a:r>
            <a:rPr lang="en-US" sz="1200" b="1" dirty="0" smtClean="0">
              <a:latin typeface="Arial" panose="020B0604020202020204" pitchFamily="34" charset="0"/>
              <a:cs typeface="Arial" panose="020B0604020202020204" pitchFamily="34" charset="0"/>
            </a:rPr>
            <a:t>UK: </a:t>
          </a:r>
          <a:r>
            <a:rPr lang="en-US" sz="1200" dirty="0" smtClean="0">
              <a:latin typeface="Arial" panose="020B0604020202020204" pitchFamily="34" charset="0"/>
              <a:cs typeface="Arial" panose="020B0604020202020204" pitchFamily="34" charset="0"/>
            </a:rPr>
            <a:t>Defense Space Strategy: Operationalizing the Space Domain (February, 2021)</a:t>
          </a:r>
          <a:endParaRPr lang="ru-RU" sz="1200" dirty="0">
            <a:latin typeface="Arial" panose="020B0604020202020204" pitchFamily="34" charset="0"/>
            <a:cs typeface="Arial" panose="020B0604020202020204" pitchFamily="34" charset="0"/>
          </a:endParaRPr>
        </a:p>
      </dgm:t>
    </dgm:pt>
    <dgm:pt modelId="{94F10302-2C1A-4D30-995F-0BF3F11D941F}" type="parTrans" cxnId="{03AA2DA5-6749-42FE-A0F1-E1C6F75D4ACC}">
      <dgm:prSet/>
      <dgm:spPr/>
      <dgm:t>
        <a:bodyPr/>
        <a:lstStyle/>
        <a:p>
          <a:endParaRPr lang="ru-RU"/>
        </a:p>
      </dgm:t>
    </dgm:pt>
    <dgm:pt modelId="{234886B1-31B8-4E10-B4FE-296D726C01DD}" type="sibTrans" cxnId="{03AA2DA5-6749-42FE-A0F1-E1C6F75D4ACC}">
      <dgm:prSet/>
      <dgm:spPr/>
      <dgm:t>
        <a:bodyPr/>
        <a:lstStyle/>
        <a:p>
          <a:endParaRPr lang="ru-RU"/>
        </a:p>
      </dgm:t>
    </dgm:pt>
    <dgm:pt modelId="{52E0C7E4-0A63-485F-BDE1-FF6FA1FB6ED1}">
      <dgm:prSet phldrT="[Текст]" custT="1"/>
      <dgm:spPr/>
      <dgm:t>
        <a:bodyPr/>
        <a:lstStyle/>
        <a:p>
          <a:r>
            <a:rPr lang="en-US" sz="1200" b="1" dirty="0" smtClean="0">
              <a:latin typeface="Arial" panose="020B0604020202020204" pitchFamily="34" charset="0"/>
              <a:cs typeface="Arial" panose="020B0604020202020204" pitchFamily="34" charset="0"/>
            </a:rPr>
            <a:t>UK:</a:t>
          </a:r>
          <a:r>
            <a:rPr lang="en-US" sz="1200" dirty="0" smtClean="0">
              <a:latin typeface="Arial" panose="020B0604020202020204" pitchFamily="34" charset="0"/>
              <a:cs typeface="Arial" panose="020B0604020202020204" pitchFamily="34" charset="0"/>
            </a:rPr>
            <a:t> The National Space Strategy (September, 2021)</a:t>
          </a:r>
          <a:endParaRPr lang="ru-RU" sz="1200" dirty="0">
            <a:latin typeface="Arial" panose="020B0604020202020204" pitchFamily="34" charset="0"/>
            <a:cs typeface="Arial" panose="020B0604020202020204" pitchFamily="34" charset="0"/>
          </a:endParaRPr>
        </a:p>
      </dgm:t>
    </dgm:pt>
    <dgm:pt modelId="{B1901B13-3F3A-4591-8BE8-A21BE31955C6}" type="parTrans" cxnId="{7C3D9D83-F388-4804-8C97-055CA746D778}">
      <dgm:prSet/>
      <dgm:spPr/>
      <dgm:t>
        <a:bodyPr/>
        <a:lstStyle/>
        <a:p>
          <a:endParaRPr lang="ru-RU"/>
        </a:p>
      </dgm:t>
    </dgm:pt>
    <dgm:pt modelId="{7D3BF77C-7E67-4493-912A-4A4876ECC543}" type="sibTrans" cxnId="{7C3D9D83-F388-4804-8C97-055CA746D778}">
      <dgm:prSet/>
      <dgm:spPr/>
      <dgm:t>
        <a:bodyPr/>
        <a:lstStyle/>
        <a:p>
          <a:endParaRPr lang="ru-RU"/>
        </a:p>
      </dgm:t>
    </dgm:pt>
    <dgm:pt modelId="{05C40169-88BF-4784-992C-1C51EE4387D8}">
      <dgm:prSet phldrT="[Текст]" custT="1"/>
      <dgm:spPr/>
      <dgm:t>
        <a:bodyPr/>
        <a:lstStyle/>
        <a:p>
          <a:r>
            <a:rPr lang="en-US" sz="1600" b="1" dirty="0" smtClean="0">
              <a:latin typeface="Arial" panose="020B0604020202020204" pitchFamily="34" charset="0"/>
              <a:cs typeface="Arial" panose="020B0604020202020204" pitchFamily="34" charset="0"/>
            </a:rPr>
            <a:t>2023</a:t>
          </a:r>
          <a:endParaRPr lang="ru-RU" sz="1600" b="1" dirty="0">
            <a:latin typeface="Arial" panose="020B0604020202020204" pitchFamily="34" charset="0"/>
            <a:cs typeface="Arial" panose="020B0604020202020204" pitchFamily="34" charset="0"/>
          </a:endParaRPr>
        </a:p>
      </dgm:t>
    </dgm:pt>
    <dgm:pt modelId="{680FEAB5-CE0C-417C-96F1-9308C9072B63}" type="parTrans" cxnId="{8FB5C5DE-6EA4-48E1-A14E-1807AFBDC4CE}">
      <dgm:prSet/>
      <dgm:spPr/>
      <dgm:t>
        <a:bodyPr/>
        <a:lstStyle/>
        <a:p>
          <a:endParaRPr lang="ru-RU"/>
        </a:p>
      </dgm:t>
    </dgm:pt>
    <dgm:pt modelId="{CE7EE500-1947-4633-B92D-1EEA178853C9}" type="sibTrans" cxnId="{8FB5C5DE-6EA4-48E1-A14E-1807AFBDC4CE}">
      <dgm:prSet/>
      <dgm:spPr/>
      <dgm:t>
        <a:bodyPr/>
        <a:lstStyle/>
        <a:p>
          <a:endParaRPr lang="ru-RU"/>
        </a:p>
      </dgm:t>
    </dgm:pt>
    <dgm:pt modelId="{E4DC5936-0798-4ED0-AA42-3B2AC1479D92}">
      <dgm:prSet phldrT="[Текст]" custT="1"/>
      <dgm:spPr/>
      <dgm:t>
        <a:bodyPr/>
        <a:lstStyle/>
        <a:p>
          <a:r>
            <a:rPr lang="en-US" sz="1200" b="1" dirty="0" smtClean="0">
              <a:latin typeface="Arial" panose="020B0604020202020204" pitchFamily="34" charset="0"/>
              <a:cs typeface="Arial" panose="020B0604020202020204" pitchFamily="34" charset="0"/>
            </a:rPr>
            <a:t>Japan:</a:t>
          </a:r>
          <a:r>
            <a:rPr lang="en-US" sz="1200" dirty="0" smtClean="0">
              <a:latin typeface="Arial" panose="020B0604020202020204" pitchFamily="34" charset="0"/>
              <a:cs typeface="Arial" panose="020B0604020202020204" pitchFamily="34" charset="0"/>
            </a:rPr>
            <a:t>  Space Security Policy (adopted on June 13, 2023)</a:t>
          </a:r>
          <a:endParaRPr lang="ru-RU" sz="1200" dirty="0">
            <a:latin typeface="Arial" panose="020B0604020202020204" pitchFamily="34" charset="0"/>
            <a:cs typeface="Arial" panose="020B0604020202020204" pitchFamily="34" charset="0"/>
          </a:endParaRPr>
        </a:p>
      </dgm:t>
    </dgm:pt>
    <dgm:pt modelId="{8D02E4B1-9D79-4F36-B326-3E997FB351E5}" type="parTrans" cxnId="{1801ACC6-9C9C-42A7-82DE-4FA7342E9887}">
      <dgm:prSet/>
      <dgm:spPr/>
      <dgm:t>
        <a:bodyPr/>
        <a:lstStyle/>
        <a:p>
          <a:endParaRPr lang="ru-RU"/>
        </a:p>
      </dgm:t>
    </dgm:pt>
    <dgm:pt modelId="{34274EFF-068A-44B7-857B-572162CF6D01}" type="sibTrans" cxnId="{1801ACC6-9C9C-42A7-82DE-4FA7342E9887}">
      <dgm:prSet/>
      <dgm:spPr/>
      <dgm:t>
        <a:bodyPr/>
        <a:lstStyle/>
        <a:p>
          <a:endParaRPr lang="ru-RU"/>
        </a:p>
      </dgm:t>
    </dgm:pt>
    <dgm:pt modelId="{8BF4BBA1-DFFB-4A3C-9530-8FD4EFAA5EAC}">
      <dgm:prSet phldrT="[Текст]" custT="1"/>
      <dgm:spPr/>
      <dgm:t>
        <a:bodyPr/>
        <a:lstStyle/>
        <a:p>
          <a:r>
            <a:rPr lang="it-IT" sz="1200" b="1" dirty="0" smtClean="0">
              <a:latin typeface="Arial" panose="020B0604020202020204" pitchFamily="34" charset="0"/>
              <a:cs typeface="Arial" panose="020B0604020202020204" pitchFamily="34" charset="0"/>
            </a:rPr>
            <a:t>India: </a:t>
          </a:r>
          <a:r>
            <a:rPr lang="it-IT" sz="1200" dirty="0" smtClean="0">
              <a:latin typeface="Arial" panose="020B0604020202020204" pitchFamily="34" charset="0"/>
              <a:cs typeface="Arial" panose="020B0604020202020204" pitchFamily="34" charset="0"/>
            </a:rPr>
            <a:t>Indian Space Policy – 2023 </a:t>
          </a:r>
          <a:endParaRPr lang="ru-RU" sz="1200" dirty="0">
            <a:latin typeface="Arial" panose="020B0604020202020204" pitchFamily="34" charset="0"/>
            <a:cs typeface="Arial" panose="020B0604020202020204" pitchFamily="34" charset="0"/>
          </a:endParaRPr>
        </a:p>
      </dgm:t>
    </dgm:pt>
    <dgm:pt modelId="{06120676-FE4F-4B76-B9E0-6E4213D98F91}" type="parTrans" cxnId="{FAC55126-7E3A-4D44-8DD6-097373D90BCB}">
      <dgm:prSet/>
      <dgm:spPr/>
      <dgm:t>
        <a:bodyPr/>
        <a:lstStyle/>
        <a:p>
          <a:endParaRPr lang="ru-RU"/>
        </a:p>
      </dgm:t>
    </dgm:pt>
    <dgm:pt modelId="{09189C70-4382-4366-B3C6-E2A867B78DED}" type="sibTrans" cxnId="{FAC55126-7E3A-4D44-8DD6-097373D90BCB}">
      <dgm:prSet/>
      <dgm:spPr/>
      <dgm:t>
        <a:bodyPr/>
        <a:lstStyle/>
        <a:p>
          <a:endParaRPr lang="ru-RU"/>
        </a:p>
      </dgm:t>
    </dgm:pt>
    <dgm:pt modelId="{82F4E927-52A4-45DB-A4EB-4CCB3EC5B518}" type="pres">
      <dgm:prSet presAssocID="{2863D61B-DEAF-4A4D-89B6-5D810A2D2275}" presName="linearFlow" presStyleCnt="0">
        <dgm:presLayoutVars>
          <dgm:dir/>
          <dgm:animLvl val="lvl"/>
          <dgm:resizeHandles val="exact"/>
        </dgm:presLayoutVars>
      </dgm:prSet>
      <dgm:spPr/>
      <dgm:t>
        <a:bodyPr/>
        <a:lstStyle/>
        <a:p>
          <a:endParaRPr lang="ru-RU"/>
        </a:p>
      </dgm:t>
    </dgm:pt>
    <dgm:pt modelId="{2F866F8A-B1D7-4F13-8BDD-7A6452D9DCA6}" type="pres">
      <dgm:prSet presAssocID="{1C72DFF7-F663-4307-935B-E5BE74F22E5C}" presName="composite" presStyleCnt="0"/>
      <dgm:spPr/>
    </dgm:pt>
    <dgm:pt modelId="{B3CB7054-0083-429A-9B1B-5AA6F48F817C}" type="pres">
      <dgm:prSet presAssocID="{1C72DFF7-F663-4307-935B-E5BE74F22E5C}" presName="parentText" presStyleLbl="alignNode1" presStyleIdx="0" presStyleCnt="6">
        <dgm:presLayoutVars>
          <dgm:chMax val="1"/>
          <dgm:bulletEnabled val="1"/>
        </dgm:presLayoutVars>
      </dgm:prSet>
      <dgm:spPr/>
      <dgm:t>
        <a:bodyPr/>
        <a:lstStyle/>
        <a:p>
          <a:endParaRPr lang="ru-RU"/>
        </a:p>
      </dgm:t>
    </dgm:pt>
    <dgm:pt modelId="{F1417551-6347-493B-922A-C72254EB0F5E}" type="pres">
      <dgm:prSet presAssocID="{1C72DFF7-F663-4307-935B-E5BE74F22E5C}" presName="descendantText" presStyleLbl="alignAcc1" presStyleIdx="0" presStyleCnt="6">
        <dgm:presLayoutVars>
          <dgm:bulletEnabled val="1"/>
        </dgm:presLayoutVars>
      </dgm:prSet>
      <dgm:spPr/>
      <dgm:t>
        <a:bodyPr/>
        <a:lstStyle/>
        <a:p>
          <a:endParaRPr lang="ru-RU"/>
        </a:p>
      </dgm:t>
    </dgm:pt>
    <dgm:pt modelId="{755EA425-01E6-47FC-ACFB-52071202BC78}" type="pres">
      <dgm:prSet presAssocID="{662BA241-8EE4-4E03-BF3C-DCD1BD9C4D3D}" presName="sp" presStyleCnt="0"/>
      <dgm:spPr/>
    </dgm:pt>
    <dgm:pt modelId="{F5FE66D0-652B-4047-AAED-E32291890645}" type="pres">
      <dgm:prSet presAssocID="{EE748D5F-C12A-464D-B74A-B3EE77A93E29}" presName="composite" presStyleCnt="0"/>
      <dgm:spPr/>
    </dgm:pt>
    <dgm:pt modelId="{92E51ACB-FBF4-4E08-B516-5854EAD59701}" type="pres">
      <dgm:prSet presAssocID="{EE748D5F-C12A-464D-B74A-B3EE77A93E29}" presName="parentText" presStyleLbl="alignNode1" presStyleIdx="1" presStyleCnt="6">
        <dgm:presLayoutVars>
          <dgm:chMax val="1"/>
          <dgm:bulletEnabled val="1"/>
        </dgm:presLayoutVars>
      </dgm:prSet>
      <dgm:spPr/>
      <dgm:t>
        <a:bodyPr/>
        <a:lstStyle/>
        <a:p>
          <a:endParaRPr lang="ru-RU"/>
        </a:p>
      </dgm:t>
    </dgm:pt>
    <dgm:pt modelId="{6616F5A0-36AA-46C7-91DE-F3ACDD098ABF}" type="pres">
      <dgm:prSet presAssocID="{EE748D5F-C12A-464D-B74A-B3EE77A93E29}" presName="descendantText" presStyleLbl="alignAcc1" presStyleIdx="1" presStyleCnt="6">
        <dgm:presLayoutVars>
          <dgm:bulletEnabled val="1"/>
        </dgm:presLayoutVars>
      </dgm:prSet>
      <dgm:spPr/>
      <dgm:t>
        <a:bodyPr/>
        <a:lstStyle/>
        <a:p>
          <a:endParaRPr lang="ru-RU"/>
        </a:p>
      </dgm:t>
    </dgm:pt>
    <dgm:pt modelId="{351A35EC-E799-4E19-8C6F-CC0F34FC2EF7}" type="pres">
      <dgm:prSet presAssocID="{9404F402-42C3-43A0-A40C-ACFA3174CFEE}" presName="sp" presStyleCnt="0"/>
      <dgm:spPr/>
    </dgm:pt>
    <dgm:pt modelId="{5FB76D33-F1C1-4012-9F4B-99CB23BA23FB}" type="pres">
      <dgm:prSet presAssocID="{DB030A18-8F2D-465F-B0CF-43BCB821C708}" presName="composite" presStyleCnt="0"/>
      <dgm:spPr/>
    </dgm:pt>
    <dgm:pt modelId="{6019D8F6-7E60-445E-AB83-F1F0FC36A03B}" type="pres">
      <dgm:prSet presAssocID="{DB030A18-8F2D-465F-B0CF-43BCB821C708}" presName="parentText" presStyleLbl="alignNode1" presStyleIdx="2" presStyleCnt="6">
        <dgm:presLayoutVars>
          <dgm:chMax val="1"/>
          <dgm:bulletEnabled val="1"/>
        </dgm:presLayoutVars>
      </dgm:prSet>
      <dgm:spPr/>
      <dgm:t>
        <a:bodyPr/>
        <a:lstStyle/>
        <a:p>
          <a:endParaRPr lang="ru-RU"/>
        </a:p>
      </dgm:t>
    </dgm:pt>
    <dgm:pt modelId="{DDE44DE1-EB2A-49AB-AA06-B48641CC1E6E}" type="pres">
      <dgm:prSet presAssocID="{DB030A18-8F2D-465F-B0CF-43BCB821C708}" presName="descendantText" presStyleLbl="alignAcc1" presStyleIdx="2" presStyleCnt="6">
        <dgm:presLayoutVars>
          <dgm:bulletEnabled val="1"/>
        </dgm:presLayoutVars>
      </dgm:prSet>
      <dgm:spPr/>
      <dgm:t>
        <a:bodyPr/>
        <a:lstStyle/>
        <a:p>
          <a:endParaRPr lang="ru-RU"/>
        </a:p>
      </dgm:t>
    </dgm:pt>
    <dgm:pt modelId="{D42DB508-7AD2-4745-B4AB-3E2731FD7BDB}" type="pres">
      <dgm:prSet presAssocID="{DA78808E-6BE8-4EBF-A4D3-7C966B2F5660}" presName="sp" presStyleCnt="0"/>
      <dgm:spPr/>
    </dgm:pt>
    <dgm:pt modelId="{04FCB668-3367-4E68-8B3B-6E2E5D1836B3}" type="pres">
      <dgm:prSet presAssocID="{406171FB-33E0-4B84-9853-1D623A25CC12}" presName="composite" presStyleCnt="0"/>
      <dgm:spPr/>
    </dgm:pt>
    <dgm:pt modelId="{48E3473C-E34D-4E49-B347-74AFC0775A76}" type="pres">
      <dgm:prSet presAssocID="{406171FB-33E0-4B84-9853-1D623A25CC12}" presName="parentText" presStyleLbl="alignNode1" presStyleIdx="3" presStyleCnt="6">
        <dgm:presLayoutVars>
          <dgm:chMax val="1"/>
          <dgm:bulletEnabled val="1"/>
        </dgm:presLayoutVars>
      </dgm:prSet>
      <dgm:spPr/>
      <dgm:t>
        <a:bodyPr/>
        <a:lstStyle/>
        <a:p>
          <a:endParaRPr lang="ru-RU"/>
        </a:p>
      </dgm:t>
    </dgm:pt>
    <dgm:pt modelId="{70C314A0-C27A-4F96-A778-62FDE4A20976}" type="pres">
      <dgm:prSet presAssocID="{406171FB-33E0-4B84-9853-1D623A25CC12}" presName="descendantText" presStyleLbl="alignAcc1" presStyleIdx="3" presStyleCnt="6">
        <dgm:presLayoutVars>
          <dgm:bulletEnabled val="1"/>
        </dgm:presLayoutVars>
      </dgm:prSet>
      <dgm:spPr/>
      <dgm:t>
        <a:bodyPr/>
        <a:lstStyle/>
        <a:p>
          <a:endParaRPr lang="ru-RU"/>
        </a:p>
      </dgm:t>
    </dgm:pt>
    <dgm:pt modelId="{1E626672-CDDC-4000-8971-6E094C23EA26}" type="pres">
      <dgm:prSet presAssocID="{7009B186-DD6E-4E2A-A393-BA83D621CBEC}" presName="sp" presStyleCnt="0"/>
      <dgm:spPr/>
    </dgm:pt>
    <dgm:pt modelId="{A55E9CE3-249F-4682-BCF0-36B48AE8C151}" type="pres">
      <dgm:prSet presAssocID="{993C004C-E0FA-4361-B5CB-ED6AB08B84AE}" presName="composite" presStyleCnt="0"/>
      <dgm:spPr/>
    </dgm:pt>
    <dgm:pt modelId="{E4A69A37-37E2-49EA-848C-42E352C05950}" type="pres">
      <dgm:prSet presAssocID="{993C004C-E0FA-4361-B5CB-ED6AB08B84AE}" presName="parentText" presStyleLbl="alignNode1" presStyleIdx="4" presStyleCnt="6">
        <dgm:presLayoutVars>
          <dgm:chMax val="1"/>
          <dgm:bulletEnabled val="1"/>
        </dgm:presLayoutVars>
      </dgm:prSet>
      <dgm:spPr/>
      <dgm:t>
        <a:bodyPr/>
        <a:lstStyle/>
        <a:p>
          <a:endParaRPr lang="ru-RU"/>
        </a:p>
      </dgm:t>
    </dgm:pt>
    <dgm:pt modelId="{1FD43383-7772-4CF6-87E0-867137CBF7B4}" type="pres">
      <dgm:prSet presAssocID="{993C004C-E0FA-4361-B5CB-ED6AB08B84AE}" presName="descendantText" presStyleLbl="alignAcc1" presStyleIdx="4" presStyleCnt="6">
        <dgm:presLayoutVars>
          <dgm:bulletEnabled val="1"/>
        </dgm:presLayoutVars>
      </dgm:prSet>
      <dgm:spPr/>
      <dgm:t>
        <a:bodyPr/>
        <a:lstStyle/>
        <a:p>
          <a:endParaRPr lang="ru-RU"/>
        </a:p>
      </dgm:t>
    </dgm:pt>
    <dgm:pt modelId="{5A9F28C4-8BAB-4F31-8672-B324AF8C6982}" type="pres">
      <dgm:prSet presAssocID="{7A63C0A0-8D2E-4020-B437-CA15B28925C9}" presName="sp" presStyleCnt="0"/>
      <dgm:spPr/>
    </dgm:pt>
    <dgm:pt modelId="{463FE521-DF0B-49CC-AFDF-43290A08B848}" type="pres">
      <dgm:prSet presAssocID="{05C40169-88BF-4784-992C-1C51EE4387D8}" presName="composite" presStyleCnt="0"/>
      <dgm:spPr/>
    </dgm:pt>
    <dgm:pt modelId="{FF52B5E0-0402-42E2-A11F-6FD14FB8F372}" type="pres">
      <dgm:prSet presAssocID="{05C40169-88BF-4784-992C-1C51EE4387D8}" presName="parentText" presStyleLbl="alignNode1" presStyleIdx="5" presStyleCnt="6">
        <dgm:presLayoutVars>
          <dgm:chMax val="1"/>
          <dgm:bulletEnabled val="1"/>
        </dgm:presLayoutVars>
      </dgm:prSet>
      <dgm:spPr/>
      <dgm:t>
        <a:bodyPr/>
        <a:lstStyle/>
        <a:p>
          <a:endParaRPr lang="ru-RU"/>
        </a:p>
      </dgm:t>
    </dgm:pt>
    <dgm:pt modelId="{BDCFB0A9-EB76-44BF-9AE0-482D3DC5E10E}" type="pres">
      <dgm:prSet presAssocID="{05C40169-88BF-4784-992C-1C51EE4387D8}" presName="descendantText" presStyleLbl="alignAcc1" presStyleIdx="5" presStyleCnt="6">
        <dgm:presLayoutVars>
          <dgm:bulletEnabled val="1"/>
        </dgm:presLayoutVars>
      </dgm:prSet>
      <dgm:spPr/>
      <dgm:t>
        <a:bodyPr/>
        <a:lstStyle/>
        <a:p>
          <a:endParaRPr lang="ru-RU"/>
        </a:p>
      </dgm:t>
    </dgm:pt>
  </dgm:ptLst>
  <dgm:cxnLst>
    <dgm:cxn modelId="{459B1EDA-3890-421D-9465-12A4D8DE864B}" type="presOf" srcId="{993C004C-E0FA-4361-B5CB-ED6AB08B84AE}" destId="{E4A69A37-37E2-49EA-848C-42E352C05950}" srcOrd="0" destOrd="0" presId="urn:microsoft.com/office/officeart/2005/8/layout/chevron2"/>
    <dgm:cxn modelId="{B3D5733F-00E1-4E66-9C8B-F7EA72C52249}" type="presOf" srcId="{2863D61B-DEAF-4A4D-89B6-5D810A2D2275}" destId="{82F4E927-52A4-45DB-A4EB-4CCB3EC5B518}" srcOrd="0" destOrd="0" presId="urn:microsoft.com/office/officeart/2005/8/layout/chevron2"/>
    <dgm:cxn modelId="{16824F98-E063-4B26-80D1-F1162D4171D9}" srcId="{2863D61B-DEAF-4A4D-89B6-5D810A2D2275}" destId="{EE748D5F-C12A-464D-B74A-B3EE77A93E29}" srcOrd="1" destOrd="0" parTransId="{67F81D82-B77D-4493-B9D0-87718FFCB55A}" sibTransId="{9404F402-42C3-43A0-A40C-ACFA3174CFEE}"/>
    <dgm:cxn modelId="{0D2F9A7E-71C2-424C-9DC2-011A8F54D9B0}" type="presOf" srcId="{C73ABB3B-B3B6-411A-ABDE-6461A662A0AA}" destId="{F1417551-6347-493B-922A-C72254EB0F5E}" srcOrd="0" destOrd="0" presId="urn:microsoft.com/office/officeart/2005/8/layout/chevron2"/>
    <dgm:cxn modelId="{8DAC768E-82D4-403D-BC53-CEF22F67C750}" type="presOf" srcId="{2A6A3739-81AD-440A-9DE4-20566D1F7866}" destId="{1FD43383-7772-4CF6-87E0-867137CBF7B4}" srcOrd="0" destOrd="0" presId="urn:microsoft.com/office/officeart/2005/8/layout/chevron2"/>
    <dgm:cxn modelId="{7C3D9D83-F388-4804-8C97-055CA746D778}" srcId="{406171FB-33E0-4B84-9853-1D623A25CC12}" destId="{52E0C7E4-0A63-485F-BDE1-FF6FA1FB6ED1}" srcOrd="2" destOrd="0" parTransId="{B1901B13-3F3A-4591-8BE8-A21BE31955C6}" sibTransId="{7D3BF77C-7E67-4493-912A-4A4876ECC543}"/>
    <dgm:cxn modelId="{1801ACC6-9C9C-42A7-82DE-4FA7342E9887}" srcId="{05C40169-88BF-4784-992C-1C51EE4387D8}" destId="{E4DC5936-0798-4ED0-AA42-3B2AC1479D92}" srcOrd="0" destOrd="0" parTransId="{8D02E4B1-9D79-4F36-B326-3E997FB351E5}" sibTransId="{34274EFF-068A-44B7-857B-572162CF6D01}"/>
    <dgm:cxn modelId="{03AA2DA5-6749-42FE-A0F1-E1C6F75D4ACC}" srcId="{406171FB-33E0-4B84-9853-1D623A25CC12}" destId="{E684D47E-1398-43F0-8E71-4CF82FBA4C5A}" srcOrd="1" destOrd="0" parTransId="{94F10302-2C1A-4D30-995F-0BF3F11D941F}" sibTransId="{234886B1-31B8-4E10-B4FE-296D726C01DD}"/>
    <dgm:cxn modelId="{35F3B3B0-D315-4264-8D7E-45DC1495CA4C}" type="presOf" srcId="{E4DC5936-0798-4ED0-AA42-3B2AC1479D92}" destId="{BDCFB0A9-EB76-44BF-9AE0-482D3DC5E10E}" srcOrd="0" destOrd="0" presId="urn:microsoft.com/office/officeart/2005/8/layout/chevron2"/>
    <dgm:cxn modelId="{2AED328C-ACFF-4412-B521-F5DB48585727}" type="presOf" srcId="{0C1C35A8-86F4-4325-B865-5295A4E6426E}" destId="{DDE44DE1-EB2A-49AB-AA06-B48641CC1E6E}" srcOrd="0" destOrd="1" presId="urn:microsoft.com/office/officeart/2005/8/layout/chevron2"/>
    <dgm:cxn modelId="{7598624B-2A4B-48DA-BD89-D4075A41858E}" type="presOf" srcId="{834CC989-BACA-4920-9C84-96EF89ED5F42}" destId="{6616F5A0-36AA-46C7-91DE-F3ACDD098ABF}" srcOrd="0" destOrd="0" presId="urn:microsoft.com/office/officeart/2005/8/layout/chevron2"/>
    <dgm:cxn modelId="{287D95C3-D35E-4682-A06F-E7DDABF2EFA0}" type="presOf" srcId="{7467B6DC-F73B-4DF6-8D9D-7282BC787B33}" destId="{DDE44DE1-EB2A-49AB-AA06-B48641CC1E6E}" srcOrd="0" destOrd="2" presId="urn:microsoft.com/office/officeart/2005/8/layout/chevron2"/>
    <dgm:cxn modelId="{042DEE65-E5AE-476B-BC44-7321A7C29CDE}" srcId="{DB030A18-8F2D-465F-B0CF-43BCB821C708}" destId="{7467B6DC-F73B-4DF6-8D9D-7282BC787B33}" srcOrd="2" destOrd="0" parTransId="{EFB42DC4-D6C0-4705-8815-0D44C109EC7F}" sibTransId="{83ADF2B5-7677-400E-B939-9B6CDCC1B8CA}"/>
    <dgm:cxn modelId="{CF83F66D-483C-4F7F-B95D-C9399D21E6FE}" srcId="{1C72DFF7-F663-4307-935B-E5BE74F22E5C}" destId="{C73ABB3B-B3B6-411A-ABDE-6461A662A0AA}" srcOrd="0" destOrd="0" parTransId="{899CBEEE-1FC1-4118-AF01-1CEAF4FBA83D}" sibTransId="{09890B8B-8E69-40DE-A602-06AA6B002223}"/>
    <dgm:cxn modelId="{86D9D121-4B30-422A-94CC-EB59E7A04F53}" type="presOf" srcId="{52E0C7E4-0A63-485F-BDE1-FF6FA1FB6ED1}" destId="{70C314A0-C27A-4F96-A778-62FDE4A20976}" srcOrd="0" destOrd="2" presId="urn:microsoft.com/office/officeart/2005/8/layout/chevron2"/>
    <dgm:cxn modelId="{4B0B1E6F-35AD-4DD2-B03D-7774629892A4}" srcId="{2863D61B-DEAF-4A4D-89B6-5D810A2D2275}" destId="{DB030A18-8F2D-465F-B0CF-43BCB821C708}" srcOrd="2" destOrd="0" parTransId="{FDDBFD3A-6326-489E-BBA1-6D65609E5BEF}" sibTransId="{DA78808E-6BE8-4EBF-A4D3-7C966B2F5660}"/>
    <dgm:cxn modelId="{0C060780-DAF6-4252-8C4B-9526FA1A4EA6}" type="presOf" srcId="{8BF4BBA1-DFFB-4A3C-9530-8FD4EFAA5EAC}" destId="{BDCFB0A9-EB76-44BF-9AE0-482D3DC5E10E}" srcOrd="0" destOrd="1" presId="urn:microsoft.com/office/officeart/2005/8/layout/chevron2"/>
    <dgm:cxn modelId="{D659DA20-2236-4FE5-85CC-191267C9AC98}" type="presOf" srcId="{DB030A18-8F2D-465F-B0CF-43BCB821C708}" destId="{6019D8F6-7E60-445E-AB83-F1F0FC36A03B}" srcOrd="0" destOrd="0" presId="urn:microsoft.com/office/officeart/2005/8/layout/chevron2"/>
    <dgm:cxn modelId="{139193EF-1AEC-47AF-A881-26EBB98E1EBC}" type="presOf" srcId="{EE748D5F-C12A-464D-B74A-B3EE77A93E29}" destId="{92E51ACB-FBF4-4E08-B516-5854EAD59701}" srcOrd="0" destOrd="0" presId="urn:microsoft.com/office/officeart/2005/8/layout/chevron2"/>
    <dgm:cxn modelId="{ECCB61C4-49A0-4B1F-AF72-2512500B4F9D}" type="presOf" srcId="{3F5E2D98-3F4E-440A-8531-58754A73306F}" destId="{DDE44DE1-EB2A-49AB-AA06-B48641CC1E6E}" srcOrd="0" destOrd="0" presId="urn:microsoft.com/office/officeart/2005/8/layout/chevron2"/>
    <dgm:cxn modelId="{6ED68E5F-1200-4FD8-823C-FAAACDE0C5D1}" type="presOf" srcId="{E684D47E-1398-43F0-8E71-4CF82FBA4C5A}" destId="{70C314A0-C27A-4F96-A778-62FDE4A20976}" srcOrd="0" destOrd="1" presId="urn:microsoft.com/office/officeart/2005/8/layout/chevron2"/>
    <dgm:cxn modelId="{22740980-4A78-4C6E-A681-D04EBA67E23B}" srcId="{2863D61B-DEAF-4A4D-89B6-5D810A2D2275}" destId="{993C004C-E0FA-4361-B5CB-ED6AB08B84AE}" srcOrd="4" destOrd="0" parTransId="{F29FBBC3-BF74-405F-B155-7E27687B1318}" sibTransId="{7A63C0A0-8D2E-4020-B437-CA15B28925C9}"/>
    <dgm:cxn modelId="{9F0AD731-0D3D-4695-9AF5-7F8069DB032A}" srcId="{2863D61B-DEAF-4A4D-89B6-5D810A2D2275}" destId="{1C72DFF7-F663-4307-935B-E5BE74F22E5C}" srcOrd="0" destOrd="0" parTransId="{AF607883-D892-4266-B577-39497E31EC1B}" sibTransId="{662BA241-8EE4-4E03-BF3C-DCD1BD9C4D3D}"/>
    <dgm:cxn modelId="{B25697F5-A8F6-4CDB-B62D-50498D151F60}" type="presOf" srcId="{05C40169-88BF-4784-992C-1C51EE4387D8}" destId="{FF52B5E0-0402-42E2-A11F-6FD14FB8F372}" srcOrd="0" destOrd="0" presId="urn:microsoft.com/office/officeart/2005/8/layout/chevron2"/>
    <dgm:cxn modelId="{7DDA822D-89CC-4095-904C-F8D5C8FDFADF}" srcId="{DB030A18-8F2D-465F-B0CF-43BCB821C708}" destId="{3F5E2D98-3F4E-440A-8531-58754A73306F}" srcOrd="0" destOrd="0" parTransId="{7FBFC928-BAC8-4B32-B359-7B55457714B0}" sibTransId="{CE9F18C2-3234-4FAF-8AD8-0B507453DC5F}"/>
    <dgm:cxn modelId="{FAC55126-7E3A-4D44-8DD6-097373D90BCB}" srcId="{05C40169-88BF-4784-992C-1C51EE4387D8}" destId="{8BF4BBA1-DFFB-4A3C-9530-8FD4EFAA5EAC}" srcOrd="1" destOrd="0" parTransId="{06120676-FE4F-4B76-B9E0-6E4213D98F91}" sibTransId="{09189C70-4382-4366-B3C6-E2A867B78DED}"/>
    <dgm:cxn modelId="{4C8CE34F-9CB2-44F7-8E83-F236B94B5268}" type="presOf" srcId="{406171FB-33E0-4B84-9853-1D623A25CC12}" destId="{48E3473C-E34D-4E49-B347-74AFC0775A76}" srcOrd="0" destOrd="0" presId="urn:microsoft.com/office/officeart/2005/8/layout/chevron2"/>
    <dgm:cxn modelId="{ADAC134E-D6DE-4329-84EE-F72D3E64B571}" type="presOf" srcId="{1C72DFF7-F663-4307-935B-E5BE74F22E5C}" destId="{B3CB7054-0083-429A-9B1B-5AA6F48F817C}" srcOrd="0" destOrd="0" presId="urn:microsoft.com/office/officeart/2005/8/layout/chevron2"/>
    <dgm:cxn modelId="{EADC40D1-873D-47A8-8E5B-73E50AAC5CFF}" srcId="{2863D61B-DEAF-4A4D-89B6-5D810A2D2275}" destId="{406171FB-33E0-4B84-9853-1D623A25CC12}" srcOrd="3" destOrd="0" parTransId="{21F8BF70-A682-487A-AD1D-DD16F3997932}" sibTransId="{7009B186-DD6E-4E2A-A393-BA83D621CBEC}"/>
    <dgm:cxn modelId="{1400FB09-C34E-4913-84D0-C48F8CB9C415}" srcId="{406171FB-33E0-4B84-9853-1D623A25CC12}" destId="{47A8E4A3-34FA-4CD3-9451-BFDF7843C5D7}" srcOrd="0" destOrd="0" parTransId="{52455703-BFB4-48BC-AFF9-E5BC3ED4A755}" sibTransId="{483D06D0-3416-4007-8B84-C0A4A4B938C5}"/>
    <dgm:cxn modelId="{0EFB4B70-ABF5-48F5-B484-AB0E44F11DD5}" srcId="{EE748D5F-C12A-464D-B74A-B3EE77A93E29}" destId="{834CC989-BACA-4920-9C84-96EF89ED5F42}" srcOrd="0" destOrd="0" parTransId="{27D2CD47-FFA5-4838-891E-E06AF15A2F62}" sibTransId="{FDF829B1-304A-4A7C-8E28-F2ECEB6385FE}"/>
    <dgm:cxn modelId="{8FB5C5DE-6EA4-48E1-A14E-1807AFBDC4CE}" srcId="{2863D61B-DEAF-4A4D-89B6-5D810A2D2275}" destId="{05C40169-88BF-4784-992C-1C51EE4387D8}" srcOrd="5" destOrd="0" parTransId="{680FEAB5-CE0C-417C-96F1-9308C9072B63}" sibTransId="{CE7EE500-1947-4633-B92D-1EEA178853C9}"/>
    <dgm:cxn modelId="{6639AE39-6FB8-4184-871E-E3B4235E4A96}" srcId="{DB030A18-8F2D-465F-B0CF-43BCB821C708}" destId="{0C1C35A8-86F4-4325-B865-5295A4E6426E}" srcOrd="1" destOrd="0" parTransId="{1C59E7A8-C9E5-4F61-9CC1-91D7218558FC}" sibTransId="{361518C2-60D0-4D54-862E-A21C669F2DED}"/>
    <dgm:cxn modelId="{A98F344D-6845-4DF9-902B-3ADD6B70DB60}" type="presOf" srcId="{47A8E4A3-34FA-4CD3-9451-BFDF7843C5D7}" destId="{70C314A0-C27A-4F96-A778-62FDE4A20976}" srcOrd="0" destOrd="0" presId="urn:microsoft.com/office/officeart/2005/8/layout/chevron2"/>
    <dgm:cxn modelId="{D985088B-93EF-40BD-A270-4CB9171D3B36}" srcId="{993C004C-E0FA-4361-B5CB-ED6AB08B84AE}" destId="{2A6A3739-81AD-440A-9DE4-20566D1F7866}" srcOrd="0" destOrd="0" parTransId="{F857306F-EA68-405D-8312-6DE08621723B}" sibTransId="{04C20964-B969-4751-A0B4-AA4D39ADBC2D}"/>
    <dgm:cxn modelId="{583130C5-DD96-4E9E-A5F3-9F34A97B5849}" type="presParOf" srcId="{82F4E927-52A4-45DB-A4EB-4CCB3EC5B518}" destId="{2F866F8A-B1D7-4F13-8BDD-7A6452D9DCA6}" srcOrd="0" destOrd="0" presId="urn:microsoft.com/office/officeart/2005/8/layout/chevron2"/>
    <dgm:cxn modelId="{5C5E416D-E11D-48A9-84C9-796C04CAB679}" type="presParOf" srcId="{2F866F8A-B1D7-4F13-8BDD-7A6452D9DCA6}" destId="{B3CB7054-0083-429A-9B1B-5AA6F48F817C}" srcOrd="0" destOrd="0" presId="urn:microsoft.com/office/officeart/2005/8/layout/chevron2"/>
    <dgm:cxn modelId="{E7DC42D1-512C-460B-A371-3195D76B7245}" type="presParOf" srcId="{2F866F8A-B1D7-4F13-8BDD-7A6452D9DCA6}" destId="{F1417551-6347-493B-922A-C72254EB0F5E}" srcOrd="1" destOrd="0" presId="urn:microsoft.com/office/officeart/2005/8/layout/chevron2"/>
    <dgm:cxn modelId="{4C8EEC40-88BA-48A2-86D4-40E55D23F620}" type="presParOf" srcId="{82F4E927-52A4-45DB-A4EB-4CCB3EC5B518}" destId="{755EA425-01E6-47FC-ACFB-52071202BC78}" srcOrd="1" destOrd="0" presId="urn:microsoft.com/office/officeart/2005/8/layout/chevron2"/>
    <dgm:cxn modelId="{61B79436-BF89-4645-928C-CA0A06E12774}" type="presParOf" srcId="{82F4E927-52A4-45DB-A4EB-4CCB3EC5B518}" destId="{F5FE66D0-652B-4047-AAED-E32291890645}" srcOrd="2" destOrd="0" presId="urn:microsoft.com/office/officeart/2005/8/layout/chevron2"/>
    <dgm:cxn modelId="{0295AAB6-4AA2-4F55-B391-94BF0F3E6699}" type="presParOf" srcId="{F5FE66D0-652B-4047-AAED-E32291890645}" destId="{92E51ACB-FBF4-4E08-B516-5854EAD59701}" srcOrd="0" destOrd="0" presId="urn:microsoft.com/office/officeart/2005/8/layout/chevron2"/>
    <dgm:cxn modelId="{51854ABE-70D1-42F8-B1C1-8CAFBF4AECA9}" type="presParOf" srcId="{F5FE66D0-652B-4047-AAED-E32291890645}" destId="{6616F5A0-36AA-46C7-91DE-F3ACDD098ABF}" srcOrd="1" destOrd="0" presId="urn:microsoft.com/office/officeart/2005/8/layout/chevron2"/>
    <dgm:cxn modelId="{DC452E53-6F2B-4A95-BB15-D57AD6FDCD3B}" type="presParOf" srcId="{82F4E927-52A4-45DB-A4EB-4CCB3EC5B518}" destId="{351A35EC-E799-4E19-8C6F-CC0F34FC2EF7}" srcOrd="3" destOrd="0" presId="urn:microsoft.com/office/officeart/2005/8/layout/chevron2"/>
    <dgm:cxn modelId="{93B2D9B4-3B4B-43EB-840E-C1EEF9B58439}" type="presParOf" srcId="{82F4E927-52A4-45DB-A4EB-4CCB3EC5B518}" destId="{5FB76D33-F1C1-4012-9F4B-99CB23BA23FB}" srcOrd="4" destOrd="0" presId="urn:microsoft.com/office/officeart/2005/8/layout/chevron2"/>
    <dgm:cxn modelId="{0AF145D0-5618-47A0-968E-F5318D8B700D}" type="presParOf" srcId="{5FB76D33-F1C1-4012-9F4B-99CB23BA23FB}" destId="{6019D8F6-7E60-445E-AB83-F1F0FC36A03B}" srcOrd="0" destOrd="0" presId="urn:microsoft.com/office/officeart/2005/8/layout/chevron2"/>
    <dgm:cxn modelId="{554C1870-CB42-4CAF-BB31-27B5B123FE59}" type="presParOf" srcId="{5FB76D33-F1C1-4012-9F4B-99CB23BA23FB}" destId="{DDE44DE1-EB2A-49AB-AA06-B48641CC1E6E}" srcOrd="1" destOrd="0" presId="urn:microsoft.com/office/officeart/2005/8/layout/chevron2"/>
    <dgm:cxn modelId="{0F18718A-4764-4F56-868D-CB595658516F}" type="presParOf" srcId="{82F4E927-52A4-45DB-A4EB-4CCB3EC5B518}" destId="{D42DB508-7AD2-4745-B4AB-3E2731FD7BDB}" srcOrd="5" destOrd="0" presId="urn:microsoft.com/office/officeart/2005/8/layout/chevron2"/>
    <dgm:cxn modelId="{360EC06E-F93F-47FD-8F04-77F1009E918B}" type="presParOf" srcId="{82F4E927-52A4-45DB-A4EB-4CCB3EC5B518}" destId="{04FCB668-3367-4E68-8B3B-6E2E5D1836B3}" srcOrd="6" destOrd="0" presId="urn:microsoft.com/office/officeart/2005/8/layout/chevron2"/>
    <dgm:cxn modelId="{5429F1C1-D6E2-4391-AA42-8EC21B2F2F7A}" type="presParOf" srcId="{04FCB668-3367-4E68-8B3B-6E2E5D1836B3}" destId="{48E3473C-E34D-4E49-B347-74AFC0775A76}" srcOrd="0" destOrd="0" presId="urn:microsoft.com/office/officeart/2005/8/layout/chevron2"/>
    <dgm:cxn modelId="{2E3887AC-10A2-4ACB-B60F-1488C924BE79}" type="presParOf" srcId="{04FCB668-3367-4E68-8B3B-6E2E5D1836B3}" destId="{70C314A0-C27A-4F96-A778-62FDE4A20976}" srcOrd="1" destOrd="0" presId="urn:microsoft.com/office/officeart/2005/8/layout/chevron2"/>
    <dgm:cxn modelId="{93AAA010-D58B-4676-BF48-78E412731F14}" type="presParOf" srcId="{82F4E927-52A4-45DB-A4EB-4CCB3EC5B518}" destId="{1E626672-CDDC-4000-8971-6E094C23EA26}" srcOrd="7" destOrd="0" presId="urn:microsoft.com/office/officeart/2005/8/layout/chevron2"/>
    <dgm:cxn modelId="{EB1A66EC-C6AA-4F23-B4FC-24A5DB64BB42}" type="presParOf" srcId="{82F4E927-52A4-45DB-A4EB-4CCB3EC5B518}" destId="{A55E9CE3-249F-4682-BCF0-36B48AE8C151}" srcOrd="8" destOrd="0" presId="urn:microsoft.com/office/officeart/2005/8/layout/chevron2"/>
    <dgm:cxn modelId="{42872C12-A523-4FBB-8573-9CA85F3AE52C}" type="presParOf" srcId="{A55E9CE3-249F-4682-BCF0-36B48AE8C151}" destId="{E4A69A37-37E2-49EA-848C-42E352C05950}" srcOrd="0" destOrd="0" presId="urn:microsoft.com/office/officeart/2005/8/layout/chevron2"/>
    <dgm:cxn modelId="{243D2ED1-39FF-4488-9596-3F1EAB047324}" type="presParOf" srcId="{A55E9CE3-249F-4682-BCF0-36B48AE8C151}" destId="{1FD43383-7772-4CF6-87E0-867137CBF7B4}" srcOrd="1" destOrd="0" presId="urn:microsoft.com/office/officeart/2005/8/layout/chevron2"/>
    <dgm:cxn modelId="{4011FA51-1159-41B3-8A3D-5B11CF1D12AD}" type="presParOf" srcId="{82F4E927-52A4-45DB-A4EB-4CCB3EC5B518}" destId="{5A9F28C4-8BAB-4F31-8672-B324AF8C6982}" srcOrd="9" destOrd="0" presId="urn:microsoft.com/office/officeart/2005/8/layout/chevron2"/>
    <dgm:cxn modelId="{9BEDAFA6-2853-478F-8639-8352304FAB35}" type="presParOf" srcId="{82F4E927-52A4-45DB-A4EB-4CCB3EC5B518}" destId="{463FE521-DF0B-49CC-AFDF-43290A08B848}" srcOrd="10" destOrd="0" presId="urn:microsoft.com/office/officeart/2005/8/layout/chevron2"/>
    <dgm:cxn modelId="{EC3529CD-4604-49DF-85E1-34899E9A5032}" type="presParOf" srcId="{463FE521-DF0B-49CC-AFDF-43290A08B848}" destId="{FF52B5E0-0402-42E2-A11F-6FD14FB8F372}" srcOrd="0" destOrd="0" presId="urn:microsoft.com/office/officeart/2005/8/layout/chevron2"/>
    <dgm:cxn modelId="{FDAB7A3B-11CD-449A-A53C-D5E7519FFCA7}" type="presParOf" srcId="{463FE521-DF0B-49CC-AFDF-43290A08B848}" destId="{BDCFB0A9-EB76-44BF-9AE0-482D3DC5E10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A8519-F6D7-4FF3-A3C5-ECC6D5BDD018}">
      <dsp:nvSpPr>
        <dsp:cNvPr id="0" name=""/>
        <dsp:cNvSpPr/>
      </dsp:nvSpPr>
      <dsp:spPr>
        <a:xfrm rot="16200000">
          <a:off x="117" y="1071975"/>
          <a:ext cx="1349153" cy="134915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t>$</a:t>
          </a:r>
          <a:r>
            <a:rPr lang="en-US" sz="1400" b="1" kern="1200" dirty="0" smtClean="0"/>
            <a:t> 211,6 B (2021)</a:t>
          </a:r>
          <a:endParaRPr lang="ru-RU" sz="1400" b="1" kern="1200" dirty="0"/>
        </a:p>
      </dsp:txBody>
      <dsp:txXfrm rot="5400000">
        <a:off x="117" y="1409263"/>
        <a:ext cx="1113051" cy="674577"/>
      </dsp:txXfrm>
    </dsp:sp>
    <dsp:sp modelId="{1D3F7790-3D0B-4F05-A622-652876B0E1F6}">
      <dsp:nvSpPr>
        <dsp:cNvPr id="0" name=""/>
        <dsp:cNvSpPr/>
      </dsp:nvSpPr>
      <dsp:spPr>
        <a:xfrm rot="5400000">
          <a:off x="1484642" y="1071975"/>
          <a:ext cx="1349153" cy="134915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latin typeface="Arial" panose="020B0604020202020204" pitchFamily="34" charset="0"/>
              <a:cs typeface="Arial" panose="020B0604020202020204" pitchFamily="34" charset="0"/>
            </a:rPr>
            <a:t>$ 160,1 B (2020)</a:t>
          </a:r>
          <a:endParaRPr lang="ru-RU" sz="1400" b="1" kern="1200" dirty="0">
            <a:solidFill>
              <a:schemeClr val="bg2"/>
            </a:solidFill>
          </a:endParaRPr>
        </a:p>
      </dsp:txBody>
      <dsp:txXfrm rot="-5400000">
        <a:off x="1720744" y="1409263"/>
        <a:ext cx="1113051" cy="67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BE3E8-4325-45E2-835A-8128F0ACB767}">
      <dsp:nvSpPr>
        <dsp:cNvPr id="0" name=""/>
        <dsp:cNvSpPr/>
      </dsp:nvSpPr>
      <dsp:spPr>
        <a:xfrm rot="5400000">
          <a:off x="5542119" y="-2409563"/>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latin typeface="+mn-lt"/>
            </a:rPr>
            <a:t>United States (1962; 1996)</a:t>
          </a:r>
          <a:endParaRPr lang="ru-RU" sz="1400" kern="1200" dirty="0">
            <a:latin typeface="+mn-lt"/>
          </a:endParaRPr>
        </a:p>
        <a:p>
          <a:pPr marL="114300" lvl="1" indent="-114300" algn="l" defTabSz="622300">
            <a:lnSpc>
              <a:spcPct val="90000"/>
            </a:lnSpc>
            <a:spcBef>
              <a:spcPct val="0"/>
            </a:spcBef>
            <a:spcAft>
              <a:spcPct val="15000"/>
            </a:spcAft>
            <a:buChar char="••"/>
          </a:pPr>
          <a:r>
            <a:rPr lang="fr-FR" sz="1400" kern="1200" dirty="0" smtClean="0">
              <a:latin typeface="+mn-lt"/>
            </a:rPr>
            <a:t>Russia (2023)</a:t>
          </a:r>
          <a:endParaRPr lang="ru-RU" sz="1400" kern="1200" dirty="0">
            <a:latin typeface="+mn-lt"/>
          </a:endParaRPr>
        </a:p>
      </dsp:txBody>
      <dsp:txXfrm rot="-5400000">
        <a:off x="3068619" y="88751"/>
        <a:ext cx="5430508" cy="458694"/>
      </dsp:txXfrm>
    </dsp:sp>
    <dsp:sp modelId="{75B92363-9DA5-43FF-A64D-211FF07CFE0A}">
      <dsp:nvSpPr>
        <dsp:cNvPr id="0" name=""/>
        <dsp:cNvSpPr/>
      </dsp:nvSpPr>
      <dsp:spPr>
        <a:xfrm>
          <a:off x="0" y="396"/>
          <a:ext cx="3068619" cy="635403"/>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mn-lt"/>
              <a:cs typeface="Arial" panose="020B0604020202020204" pitchFamily="34" charset="0"/>
            </a:rPr>
            <a:t>Satellite Communications</a:t>
          </a:r>
          <a:endParaRPr lang="ru-RU" sz="1400" b="1" kern="1200" dirty="0">
            <a:latin typeface="+mn-lt"/>
            <a:cs typeface="Arial" panose="020B0604020202020204" pitchFamily="34" charset="0"/>
          </a:endParaRPr>
        </a:p>
      </dsp:txBody>
      <dsp:txXfrm>
        <a:off x="31018" y="31414"/>
        <a:ext cx="3006583" cy="573367"/>
      </dsp:txXfrm>
    </dsp:sp>
    <dsp:sp modelId="{180ED929-1F35-450B-9DB4-3668B0BF41A7}">
      <dsp:nvSpPr>
        <dsp:cNvPr id="0" name=""/>
        <dsp:cNvSpPr/>
      </dsp:nvSpPr>
      <dsp:spPr>
        <a:xfrm rot="5400000">
          <a:off x="5542119" y="-1742390"/>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latin typeface="+mn-lt"/>
              <a:cs typeface="Arial" panose="020B0604020202020204" pitchFamily="34" charset="0"/>
            </a:rPr>
            <a:t>United States (1990)</a:t>
          </a:r>
          <a:endParaRPr lang="ru-RU" sz="1400" kern="1200" dirty="0">
            <a:latin typeface="+mn-lt"/>
            <a:cs typeface="Arial" panose="020B0604020202020204" pitchFamily="34" charset="0"/>
          </a:endParaRPr>
        </a:p>
      </dsp:txBody>
      <dsp:txXfrm rot="-5400000">
        <a:off x="3068619" y="755924"/>
        <a:ext cx="5430508" cy="458694"/>
      </dsp:txXfrm>
    </dsp:sp>
    <dsp:sp modelId="{0ECCE639-3366-4765-ACF9-A3D3E39868D3}">
      <dsp:nvSpPr>
        <dsp:cNvPr id="0" name=""/>
        <dsp:cNvSpPr/>
      </dsp:nvSpPr>
      <dsp:spPr>
        <a:xfrm>
          <a:off x="0" y="667569"/>
          <a:ext cx="3068619" cy="635403"/>
        </a:xfrm>
        <a:prstGeom prst="roundRect">
          <a:avLst/>
        </a:prstGeom>
        <a:solidFill>
          <a:schemeClr val="accent3">
            <a:shade val="80000"/>
            <a:hueOff val="132788"/>
            <a:satOff val="-3661"/>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mn-lt"/>
              <a:cs typeface="Arial" panose="020B0604020202020204" pitchFamily="34" charset="0"/>
            </a:rPr>
            <a:t>Inventions in Outer Space</a:t>
          </a:r>
          <a:endParaRPr lang="ru-RU" sz="1400" b="1" kern="1200" dirty="0">
            <a:latin typeface="+mn-lt"/>
            <a:cs typeface="Arial" panose="020B0604020202020204" pitchFamily="34" charset="0"/>
          </a:endParaRPr>
        </a:p>
      </dsp:txBody>
      <dsp:txXfrm>
        <a:off x="31018" y="698587"/>
        <a:ext cx="3006583" cy="573367"/>
      </dsp:txXfrm>
    </dsp:sp>
    <dsp:sp modelId="{E5847BD5-36BD-4FE5-9669-86E0FA04F1A0}">
      <dsp:nvSpPr>
        <dsp:cNvPr id="0" name=""/>
        <dsp:cNvSpPr/>
      </dsp:nvSpPr>
      <dsp:spPr>
        <a:xfrm rot="5400000">
          <a:off x="5542119" y="-1075217"/>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latin typeface="+mn-lt"/>
            </a:rPr>
            <a:t>United States (1992)</a:t>
          </a:r>
          <a:endParaRPr lang="ru-RU" sz="1400" kern="1200" dirty="0">
            <a:latin typeface="+mn-lt"/>
          </a:endParaRPr>
        </a:p>
        <a:p>
          <a:pPr marL="114300" lvl="1" indent="-114300" algn="l" defTabSz="622300">
            <a:lnSpc>
              <a:spcPct val="90000"/>
            </a:lnSpc>
            <a:spcBef>
              <a:spcPct val="0"/>
            </a:spcBef>
            <a:spcAft>
              <a:spcPct val="15000"/>
            </a:spcAft>
            <a:buChar char="••"/>
          </a:pPr>
          <a:r>
            <a:rPr lang="fr-FR" sz="1400" kern="1200" dirty="0" smtClean="0">
              <a:latin typeface="+mn-lt"/>
            </a:rPr>
            <a:t>Japan (2016); Russia (2023)</a:t>
          </a:r>
          <a:endParaRPr lang="ru-RU" sz="1400" kern="1200" dirty="0">
            <a:latin typeface="+mn-lt"/>
          </a:endParaRPr>
        </a:p>
      </dsp:txBody>
      <dsp:txXfrm rot="-5400000">
        <a:off x="3068619" y="1423097"/>
        <a:ext cx="5430508" cy="458694"/>
      </dsp:txXfrm>
    </dsp:sp>
    <dsp:sp modelId="{ECCC70B4-FB02-45BE-B618-BD34508997C8}">
      <dsp:nvSpPr>
        <dsp:cNvPr id="0" name=""/>
        <dsp:cNvSpPr/>
      </dsp:nvSpPr>
      <dsp:spPr>
        <a:xfrm>
          <a:off x="0" y="1334742"/>
          <a:ext cx="3068619" cy="635403"/>
        </a:xfrm>
        <a:prstGeom prst="roundRect">
          <a:avLst/>
        </a:prstGeom>
        <a:solidFill>
          <a:schemeClr val="accent3">
            <a:shade val="80000"/>
            <a:hueOff val="265577"/>
            <a:satOff val="-7321"/>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mn-lt"/>
              <a:cs typeface="Arial" panose="020B0604020202020204" pitchFamily="34" charset="0"/>
            </a:rPr>
            <a:t>Remote Sensing</a:t>
          </a:r>
          <a:endParaRPr lang="ru-RU" sz="1400" b="1" kern="1200" dirty="0">
            <a:latin typeface="+mn-lt"/>
            <a:cs typeface="Arial" panose="020B0604020202020204" pitchFamily="34" charset="0"/>
          </a:endParaRPr>
        </a:p>
      </dsp:txBody>
      <dsp:txXfrm>
        <a:off x="31018" y="1365760"/>
        <a:ext cx="3006583" cy="573367"/>
      </dsp:txXfrm>
    </dsp:sp>
    <dsp:sp modelId="{EE199258-C10D-4739-BE9F-4A3F67974EC9}">
      <dsp:nvSpPr>
        <dsp:cNvPr id="0" name=""/>
        <dsp:cNvSpPr/>
      </dsp:nvSpPr>
      <dsp:spPr>
        <a:xfrm rot="5400000">
          <a:off x="5542119" y="-408043"/>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smtClean="0">
              <a:latin typeface="+mn-lt"/>
              <a:cs typeface="Arial" panose="020B0604020202020204" pitchFamily="34" charset="0"/>
            </a:rPr>
            <a:t>United States (1988, 2004; 2015)</a:t>
          </a:r>
          <a:endParaRPr lang="ru-RU" sz="1400" b="0" kern="1200" dirty="0">
            <a:latin typeface="+mn-lt"/>
            <a:cs typeface="Arial" panose="020B0604020202020204" pitchFamily="34" charset="0"/>
          </a:endParaRPr>
        </a:p>
        <a:p>
          <a:pPr marL="114300" lvl="1" indent="-114300" algn="l" defTabSz="622300">
            <a:lnSpc>
              <a:spcPct val="90000"/>
            </a:lnSpc>
            <a:spcBef>
              <a:spcPct val="0"/>
            </a:spcBef>
            <a:spcAft>
              <a:spcPct val="15000"/>
            </a:spcAft>
            <a:buChar char="••"/>
          </a:pPr>
          <a:r>
            <a:rPr lang="fr-FR" sz="1400" b="0" kern="1200" dirty="0" smtClean="0">
              <a:latin typeface="+mn-lt"/>
              <a:cs typeface="Arial" panose="020B0604020202020204" pitchFamily="34" charset="0"/>
            </a:rPr>
            <a:t>China (2002); France (2008)</a:t>
          </a:r>
          <a:endParaRPr lang="ru-RU" sz="1400" b="0" kern="1200" dirty="0">
            <a:latin typeface="+mn-lt"/>
            <a:cs typeface="Arial" panose="020B0604020202020204" pitchFamily="34" charset="0"/>
          </a:endParaRPr>
        </a:p>
      </dsp:txBody>
      <dsp:txXfrm rot="-5400000">
        <a:off x="3068619" y="2090271"/>
        <a:ext cx="5430508" cy="458694"/>
      </dsp:txXfrm>
    </dsp:sp>
    <dsp:sp modelId="{D97EED5C-2581-4641-9418-D08194CB9161}">
      <dsp:nvSpPr>
        <dsp:cNvPr id="0" name=""/>
        <dsp:cNvSpPr/>
      </dsp:nvSpPr>
      <dsp:spPr>
        <a:xfrm>
          <a:off x="0" y="2001915"/>
          <a:ext cx="3068619" cy="635403"/>
        </a:xfrm>
        <a:prstGeom prst="roundRect">
          <a:avLst/>
        </a:prstGeom>
        <a:solidFill>
          <a:schemeClr val="accent3">
            <a:shade val="80000"/>
            <a:hueOff val="398365"/>
            <a:satOff val="-10982"/>
            <a:lumOff val="17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smtClean="0">
              <a:latin typeface="+mn-lt"/>
              <a:cs typeface="Arial" panose="020B0604020202020204" pitchFamily="34" charset="0"/>
            </a:rPr>
            <a:t>Space Launch Activities</a:t>
          </a:r>
          <a:endParaRPr lang="ru-RU" sz="1400" b="1" kern="1200" dirty="0">
            <a:latin typeface="+mn-lt"/>
            <a:cs typeface="Arial" panose="020B0604020202020204" pitchFamily="34" charset="0"/>
          </a:endParaRPr>
        </a:p>
      </dsp:txBody>
      <dsp:txXfrm>
        <a:off x="31018" y="2032933"/>
        <a:ext cx="3006583" cy="573367"/>
      </dsp:txXfrm>
    </dsp:sp>
    <dsp:sp modelId="{764E17E2-1E13-43E8-A304-AC026BDB4BC8}">
      <dsp:nvSpPr>
        <dsp:cNvPr id="0" name=""/>
        <dsp:cNvSpPr/>
      </dsp:nvSpPr>
      <dsp:spPr>
        <a:xfrm rot="5400000">
          <a:off x="5542119" y="259129"/>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n-lt"/>
              <a:cs typeface="Arial" panose="020B0604020202020204" pitchFamily="34" charset="0"/>
            </a:rPr>
            <a:t>China (2002); US (2010)</a:t>
          </a:r>
          <a:endParaRPr lang="ru-RU" sz="1400" kern="1200" dirty="0">
            <a:latin typeface="+mn-lt"/>
            <a:cs typeface="Arial" panose="020B0604020202020204" pitchFamily="34" charset="0"/>
          </a:endParaRPr>
        </a:p>
      </dsp:txBody>
      <dsp:txXfrm rot="-5400000">
        <a:off x="3068619" y="2757443"/>
        <a:ext cx="5430508" cy="458694"/>
      </dsp:txXfrm>
    </dsp:sp>
    <dsp:sp modelId="{D3E10145-29DE-4223-895E-63BD4036329E}">
      <dsp:nvSpPr>
        <dsp:cNvPr id="0" name=""/>
        <dsp:cNvSpPr/>
      </dsp:nvSpPr>
      <dsp:spPr>
        <a:xfrm>
          <a:off x="0" y="2669089"/>
          <a:ext cx="3068619" cy="635403"/>
        </a:xfrm>
        <a:prstGeom prst="roundRect">
          <a:avLst/>
        </a:prstGeom>
        <a:solidFill>
          <a:schemeClr val="accent3">
            <a:shade val="80000"/>
            <a:hueOff val="531154"/>
            <a:satOff val="-14642"/>
            <a:lumOff val="2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mn-lt"/>
              <a:cs typeface="Arial" panose="020B0604020202020204" pitchFamily="34" charset="0"/>
            </a:rPr>
            <a:t>Global Navigation</a:t>
          </a:r>
          <a:br>
            <a:rPr lang="en-US" sz="1400" b="1" kern="1200" dirty="0" smtClean="0">
              <a:latin typeface="+mn-lt"/>
              <a:cs typeface="Arial" panose="020B0604020202020204" pitchFamily="34" charset="0"/>
            </a:rPr>
          </a:br>
          <a:r>
            <a:rPr lang="en-US" sz="1400" b="1" kern="1200" dirty="0" smtClean="0">
              <a:latin typeface="+mn-lt"/>
              <a:cs typeface="Arial" panose="020B0604020202020204" pitchFamily="34" charset="0"/>
            </a:rPr>
            <a:t>Satellite System</a:t>
          </a:r>
          <a:endParaRPr lang="ru-RU" sz="1400" kern="1200" dirty="0">
            <a:latin typeface="+mn-lt"/>
            <a:cs typeface="Arial" panose="020B0604020202020204" pitchFamily="34" charset="0"/>
          </a:endParaRPr>
        </a:p>
      </dsp:txBody>
      <dsp:txXfrm>
        <a:off x="31018" y="2700107"/>
        <a:ext cx="3006583" cy="573367"/>
      </dsp:txXfrm>
    </dsp:sp>
    <dsp:sp modelId="{FAC8A26B-0370-485C-AE22-034BF630B1D0}">
      <dsp:nvSpPr>
        <dsp:cNvPr id="0" name=""/>
        <dsp:cNvSpPr/>
      </dsp:nvSpPr>
      <dsp:spPr>
        <a:xfrm rot="5400000">
          <a:off x="5542119" y="926302"/>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0" kern="1200" dirty="0" smtClean="0">
              <a:latin typeface="+mn-lt"/>
              <a:cs typeface="Arial" panose="020B0604020202020204" pitchFamily="34" charset="0"/>
            </a:rPr>
            <a:t>United States (2004; 2015)</a:t>
          </a:r>
          <a:endParaRPr lang="ru-RU" sz="1400" b="0" kern="1200" dirty="0">
            <a:latin typeface="+mn-lt"/>
            <a:cs typeface="Arial" panose="020B0604020202020204" pitchFamily="34" charset="0"/>
          </a:endParaRPr>
        </a:p>
      </dsp:txBody>
      <dsp:txXfrm rot="-5400000">
        <a:off x="3068619" y="3424616"/>
        <a:ext cx="5430508" cy="458694"/>
      </dsp:txXfrm>
    </dsp:sp>
    <dsp:sp modelId="{8758F275-89B8-4B10-B9CE-6BA89C10893B}">
      <dsp:nvSpPr>
        <dsp:cNvPr id="0" name=""/>
        <dsp:cNvSpPr/>
      </dsp:nvSpPr>
      <dsp:spPr>
        <a:xfrm>
          <a:off x="0" y="3336262"/>
          <a:ext cx="3068619" cy="635403"/>
        </a:xfrm>
        <a:prstGeom prst="roundRect">
          <a:avLst/>
        </a:prstGeom>
        <a:solidFill>
          <a:schemeClr val="accent3">
            <a:shade val="80000"/>
            <a:hueOff val="663942"/>
            <a:satOff val="-18303"/>
            <a:lumOff val="289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mn-lt"/>
              <a:cs typeface="Arial" panose="020B0604020202020204" pitchFamily="34" charset="0"/>
            </a:rPr>
            <a:t>Space Tourism / Private Commercial Spaceflight</a:t>
          </a:r>
          <a:endParaRPr lang="ru-RU" sz="1400" b="1" kern="1200" dirty="0">
            <a:latin typeface="+mn-lt"/>
            <a:cs typeface="Arial" panose="020B0604020202020204" pitchFamily="34" charset="0"/>
          </a:endParaRPr>
        </a:p>
      </dsp:txBody>
      <dsp:txXfrm>
        <a:off x="31018" y="3367280"/>
        <a:ext cx="3006583" cy="573367"/>
      </dsp:txXfrm>
    </dsp:sp>
    <dsp:sp modelId="{418F6246-866A-4287-B419-623709464CA5}">
      <dsp:nvSpPr>
        <dsp:cNvPr id="0" name=""/>
        <dsp:cNvSpPr/>
      </dsp:nvSpPr>
      <dsp:spPr>
        <a:xfrm rot="5400000">
          <a:off x="5542119" y="1593475"/>
          <a:ext cx="508322" cy="545532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latin typeface="+mn-lt"/>
            </a:rPr>
            <a:t>United States (2015); Luxembourg (2017)</a:t>
          </a:r>
          <a:endParaRPr lang="ru-RU" sz="1400" kern="1200" dirty="0">
            <a:latin typeface="+mn-lt"/>
          </a:endParaRPr>
        </a:p>
        <a:p>
          <a:pPr marL="114300" lvl="1" indent="-114300" algn="l" defTabSz="622300">
            <a:lnSpc>
              <a:spcPct val="90000"/>
            </a:lnSpc>
            <a:spcBef>
              <a:spcPct val="0"/>
            </a:spcBef>
            <a:spcAft>
              <a:spcPct val="15000"/>
            </a:spcAft>
            <a:buChar char="••"/>
          </a:pPr>
          <a:r>
            <a:rPr lang="fr-FR" sz="1400" kern="1200" dirty="0" smtClean="0">
              <a:latin typeface="+mn-lt"/>
            </a:rPr>
            <a:t>UAE (2019); Japan (2021); India (2023</a:t>
          </a:r>
          <a:r>
            <a:rPr lang="fr-FR" sz="1400" kern="1200" dirty="0" smtClean="0"/>
            <a:t>)</a:t>
          </a:r>
          <a:endParaRPr lang="ru-RU" sz="1400" kern="1200" dirty="0"/>
        </a:p>
      </dsp:txBody>
      <dsp:txXfrm rot="-5400000">
        <a:off x="3068619" y="4091789"/>
        <a:ext cx="5430508" cy="458694"/>
      </dsp:txXfrm>
    </dsp:sp>
    <dsp:sp modelId="{8036793A-C7E3-49F6-81C5-39440DCD276D}">
      <dsp:nvSpPr>
        <dsp:cNvPr id="0" name=""/>
        <dsp:cNvSpPr/>
      </dsp:nvSpPr>
      <dsp:spPr>
        <a:xfrm>
          <a:off x="0" y="4003435"/>
          <a:ext cx="3068619" cy="635403"/>
        </a:xfrm>
        <a:prstGeom prst="roundRect">
          <a:avLst/>
        </a:prstGeom>
        <a:solidFill>
          <a:schemeClr val="accent3">
            <a:shade val="80000"/>
            <a:hueOff val="796730"/>
            <a:satOff val="-21963"/>
            <a:lumOff val="347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mn-lt"/>
              <a:cs typeface="Arial" panose="020B0604020202020204" pitchFamily="34" charset="0"/>
            </a:rPr>
            <a:t>Exploration and Use</a:t>
          </a:r>
          <a:br>
            <a:rPr lang="en-US" sz="1400" b="1" kern="1200" dirty="0" smtClean="0">
              <a:latin typeface="+mn-lt"/>
              <a:cs typeface="Arial" panose="020B0604020202020204" pitchFamily="34" charset="0"/>
            </a:rPr>
          </a:br>
          <a:r>
            <a:rPr lang="en-US" sz="1400" b="1" kern="1200" dirty="0" smtClean="0">
              <a:latin typeface="+mn-lt"/>
              <a:cs typeface="Arial" panose="020B0604020202020204" pitchFamily="34" charset="0"/>
            </a:rPr>
            <a:t>of Space Resources</a:t>
          </a:r>
          <a:endParaRPr lang="ru-RU" sz="1400" kern="1200" dirty="0">
            <a:latin typeface="+mn-lt"/>
            <a:cs typeface="Arial" panose="020B0604020202020204" pitchFamily="34" charset="0"/>
          </a:endParaRPr>
        </a:p>
      </dsp:txBody>
      <dsp:txXfrm>
        <a:off x="31018" y="4034453"/>
        <a:ext cx="3006583" cy="573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69D0E-3792-484D-AB1A-4744CA2285EA}">
      <dsp:nvSpPr>
        <dsp:cNvPr id="0" name=""/>
        <dsp:cNvSpPr/>
      </dsp:nvSpPr>
      <dsp:spPr>
        <a:xfrm>
          <a:off x="-5601809" y="-858044"/>
          <a:ext cx="6673322" cy="6673322"/>
        </a:xfrm>
        <a:prstGeom prst="blockArc">
          <a:avLst>
            <a:gd name="adj1" fmla="val 18900000"/>
            <a:gd name="adj2" fmla="val 2700000"/>
            <a:gd name="adj3" fmla="val 324"/>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EAE77-612D-4ABE-A461-D438D1748D35}">
      <dsp:nvSpPr>
        <dsp:cNvPr id="0" name=""/>
        <dsp:cNvSpPr/>
      </dsp:nvSpPr>
      <dsp:spPr>
        <a:xfrm>
          <a:off x="347749" y="225355"/>
          <a:ext cx="10309352" cy="4505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National Laws in Support of Commercial Development of Specific Space Activity Domains and Directions</a:t>
          </a:r>
          <a:endParaRPr lang="ru-RU" sz="1300" b="1" kern="1200" dirty="0">
            <a:latin typeface="Arial" panose="020B0604020202020204" pitchFamily="34" charset="0"/>
            <a:cs typeface="Arial" panose="020B0604020202020204" pitchFamily="34" charset="0"/>
          </a:endParaRPr>
        </a:p>
      </dsp:txBody>
      <dsp:txXfrm>
        <a:off x="347749" y="225355"/>
        <a:ext cx="10309352" cy="450513"/>
      </dsp:txXfrm>
    </dsp:sp>
    <dsp:sp modelId="{25CE18EE-95A1-441E-A198-0C49C61C3C84}">
      <dsp:nvSpPr>
        <dsp:cNvPr id="0" name=""/>
        <dsp:cNvSpPr/>
      </dsp:nvSpPr>
      <dsp:spPr>
        <a:xfrm>
          <a:off x="66179" y="169041"/>
          <a:ext cx="563141" cy="56314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5FBD3-36CF-4E24-802E-7EB65F41775B}">
      <dsp:nvSpPr>
        <dsp:cNvPr id="0" name=""/>
        <dsp:cNvSpPr/>
      </dsp:nvSpPr>
      <dsp:spPr>
        <a:xfrm>
          <a:off x="755730" y="901522"/>
          <a:ext cx="9901372" cy="450513"/>
        </a:xfrm>
        <a:prstGeom prst="rect">
          <a:avLst/>
        </a:prstGeom>
        <a:solidFill>
          <a:schemeClr val="accent2">
            <a:hueOff val="26608"/>
            <a:satOff val="40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Limitation of the Amount of the Required Liability Insurance (against Third Parties) or Other Form of Demonstration of Financial Responsibility; and Cross-waiver of Liability</a:t>
          </a:r>
          <a:endParaRPr lang="ru-RU" sz="1300" b="1" kern="1200" dirty="0">
            <a:latin typeface="Arial" panose="020B0604020202020204" pitchFamily="34" charset="0"/>
            <a:cs typeface="Arial" panose="020B0604020202020204" pitchFamily="34" charset="0"/>
          </a:endParaRPr>
        </a:p>
      </dsp:txBody>
      <dsp:txXfrm>
        <a:off x="755730" y="901522"/>
        <a:ext cx="9901372" cy="450513"/>
      </dsp:txXfrm>
    </dsp:sp>
    <dsp:sp modelId="{73A32179-B121-46E9-A38D-CA128DA78DF4}">
      <dsp:nvSpPr>
        <dsp:cNvPr id="0" name=""/>
        <dsp:cNvSpPr/>
      </dsp:nvSpPr>
      <dsp:spPr>
        <a:xfrm>
          <a:off x="474159" y="845208"/>
          <a:ext cx="563141" cy="563141"/>
        </a:xfrm>
        <a:prstGeom prst="ellipse">
          <a:avLst/>
        </a:prstGeom>
        <a:solidFill>
          <a:schemeClr val="lt1">
            <a:hueOff val="0"/>
            <a:satOff val="0"/>
            <a:lumOff val="0"/>
            <a:alphaOff val="0"/>
          </a:schemeClr>
        </a:solidFill>
        <a:ln w="12700" cap="flat" cmpd="sng" algn="ctr">
          <a:solidFill>
            <a:schemeClr val="accent2">
              <a:hueOff val="26608"/>
              <a:satOff val="409"/>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E96EF-EEBF-44D8-A53B-2E0ED636E3D9}">
      <dsp:nvSpPr>
        <dsp:cNvPr id="0" name=""/>
        <dsp:cNvSpPr/>
      </dsp:nvSpPr>
      <dsp:spPr>
        <a:xfrm>
          <a:off x="979301" y="1577193"/>
          <a:ext cx="9677801" cy="450513"/>
        </a:xfrm>
        <a:prstGeom prst="rect">
          <a:avLst/>
        </a:prstGeom>
        <a:solidFill>
          <a:schemeClr val="accent2">
            <a:hueOff val="53216"/>
            <a:satOff val="817"/>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Legal Framework for Protection of Inventions made, sold or used in Outer Space</a:t>
          </a:r>
          <a:endParaRPr lang="ru-RU" sz="1300" b="1" kern="1200" dirty="0">
            <a:latin typeface="Arial" panose="020B0604020202020204" pitchFamily="34" charset="0"/>
            <a:cs typeface="Arial" panose="020B0604020202020204" pitchFamily="34" charset="0"/>
          </a:endParaRPr>
        </a:p>
      </dsp:txBody>
      <dsp:txXfrm>
        <a:off x="979301" y="1577193"/>
        <a:ext cx="9677801" cy="450513"/>
      </dsp:txXfrm>
    </dsp:sp>
    <dsp:sp modelId="{4C0E6FBB-0541-4356-AD08-199B1A4050AE}">
      <dsp:nvSpPr>
        <dsp:cNvPr id="0" name=""/>
        <dsp:cNvSpPr/>
      </dsp:nvSpPr>
      <dsp:spPr>
        <a:xfrm>
          <a:off x="697730" y="1520879"/>
          <a:ext cx="563141" cy="563141"/>
        </a:xfrm>
        <a:prstGeom prst="ellipse">
          <a:avLst/>
        </a:prstGeom>
        <a:solidFill>
          <a:schemeClr val="lt1">
            <a:hueOff val="0"/>
            <a:satOff val="0"/>
            <a:lumOff val="0"/>
            <a:alphaOff val="0"/>
          </a:schemeClr>
        </a:solidFill>
        <a:ln w="12700" cap="flat" cmpd="sng" algn="ctr">
          <a:solidFill>
            <a:schemeClr val="accent2">
              <a:hueOff val="53216"/>
              <a:satOff val="817"/>
              <a:lumOff val="47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57535-F63C-4C59-862D-DB6B91A369D4}">
      <dsp:nvSpPr>
        <dsp:cNvPr id="0" name=""/>
        <dsp:cNvSpPr/>
      </dsp:nvSpPr>
      <dsp:spPr>
        <a:xfrm>
          <a:off x="1050685" y="2253360"/>
          <a:ext cx="9606417" cy="450513"/>
        </a:xfrm>
        <a:prstGeom prst="rect">
          <a:avLst/>
        </a:prstGeom>
        <a:solidFill>
          <a:schemeClr val="accent2">
            <a:hueOff val="79824"/>
            <a:satOff val="1226"/>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Determination of Law Applicable to Private Property Transactions with Space Objects, including in Outer Space</a:t>
          </a:r>
          <a:endParaRPr lang="ru-RU" sz="1300" b="1" kern="1200" dirty="0">
            <a:latin typeface="Arial" panose="020B0604020202020204" pitchFamily="34" charset="0"/>
            <a:cs typeface="Arial" panose="020B0604020202020204" pitchFamily="34" charset="0"/>
          </a:endParaRPr>
        </a:p>
      </dsp:txBody>
      <dsp:txXfrm>
        <a:off x="1050685" y="2253360"/>
        <a:ext cx="9606417" cy="450513"/>
      </dsp:txXfrm>
    </dsp:sp>
    <dsp:sp modelId="{FFB18EED-19B6-4633-ABDF-B77DC31C2191}">
      <dsp:nvSpPr>
        <dsp:cNvPr id="0" name=""/>
        <dsp:cNvSpPr/>
      </dsp:nvSpPr>
      <dsp:spPr>
        <a:xfrm>
          <a:off x="769114" y="2197046"/>
          <a:ext cx="563141" cy="563141"/>
        </a:xfrm>
        <a:prstGeom prst="ellipse">
          <a:avLst/>
        </a:prstGeom>
        <a:solidFill>
          <a:schemeClr val="lt1">
            <a:hueOff val="0"/>
            <a:satOff val="0"/>
            <a:lumOff val="0"/>
            <a:alphaOff val="0"/>
          </a:schemeClr>
        </a:solidFill>
        <a:ln w="12700" cap="flat" cmpd="sng" algn="ctr">
          <a:solidFill>
            <a:schemeClr val="accent2">
              <a:hueOff val="79824"/>
              <a:satOff val="1226"/>
              <a:lumOff val="70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CAEBD-E0AC-49FE-B1CC-609F0317771E}">
      <dsp:nvSpPr>
        <dsp:cNvPr id="0" name=""/>
        <dsp:cNvSpPr/>
      </dsp:nvSpPr>
      <dsp:spPr>
        <a:xfrm>
          <a:off x="979301" y="2929527"/>
          <a:ext cx="9677801" cy="450513"/>
        </a:xfrm>
        <a:prstGeom prst="rect">
          <a:avLst/>
        </a:prstGeom>
        <a:solidFill>
          <a:schemeClr val="accent2">
            <a:hueOff val="106432"/>
            <a:satOff val="1634"/>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Removal of Excessive Legal and Administrative Obstacles in Receiving Authorization for Space Activities</a:t>
          </a:r>
          <a:endParaRPr lang="ru-RU" sz="1300" b="1" kern="1200" dirty="0">
            <a:latin typeface="Arial" panose="020B0604020202020204" pitchFamily="34" charset="0"/>
            <a:cs typeface="Arial" panose="020B0604020202020204" pitchFamily="34" charset="0"/>
          </a:endParaRPr>
        </a:p>
      </dsp:txBody>
      <dsp:txXfrm>
        <a:off x="979301" y="2929527"/>
        <a:ext cx="9677801" cy="450513"/>
      </dsp:txXfrm>
    </dsp:sp>
    <dsp:sp modelId="{80E6BBFF-A00A-4D4F-B6D3-B9656A154E44}">
      <dsp:nvSpPr>
        <dsp:cNvPr id="0" name=""/>
        <dsp:cNvSpPr/>
      </dsp:nvSpPr>
      <dsp:spPr>
        <a:xfrm>
          <a:off x="697730" y="2873212"/>
          <a:ext cx="563141" cy="563141"/>
        </a:xfrm>
        <a:prstGeom prst="ellipse">
          <a:avLst/>
        </a:prstGeom>
        <a:solidFill>
          <a:schemeClr val="lt1">
            <a:hueOff val="0"/>
            <a:satOff val="0"/>
            <a:lumOff val="0"/>
            <a:alphaOff val="0"/>
          </a:schemeClr>
        </a:solidFill>
        <a:ln w="12700" cap="flat" cmpd="sng" algn="ctr">
          <a:solidFill>
            <a:schemeClr val="accent2">
              <a:hueOff val="106432"/>
              <a:satOff val="1634"/>
              <a:lumOff val="941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94523-D3C2-4311-BA89-284D035370C9}">
      <dsp:nvSpPr>
        <dsp:cNvPr id="0" name=""/>
        <dsp:cNvSpPr/>
      </dsp:nvSpPr>
      <dsp:spPr>
        <a:xfrm>
          <a:off x="755730" y="3605197"/>
          <a:ext cx="9901372" cy="450513"/>
        </a:xfrm>
        <a:prstGeom prst="rect">
          <a:avLst/>
        </a:prstGeom>
        <a:solidFill>
          <a:schemeClr val="accent2">
            <a:hueOff val="133041"/>
            <a:satOff val="2043"/>
            <a:lumOff val="117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Financial Incentives: Tax Breaks or Governmental Funding</a:t>
          </a:r>
          <a:endParaRPr lang="ru-RU" sz="1300" b="1" kern="1200" dirty="0">
            <a:latin typeface="Arial" panose="020B0604020202020204" pitchFamily="34" charset="0"/>
            <a:cs typeface="Arial" panose="020B0604020202020204" pitchFamily="34" charset="0"/>
          </a:endParaRPr>
        </a:p>
      </dsp:txBody>
      <dsp:txXfrm>
        <a:off x="755730" y="3605197"/>
        <a:ext cx="9901372" cy="450513"/>
      </dsp:txXfrm>
    </dsp:sp>
    <dsp:sp modelId="{D793C2AE-2FAB-4EE3-BDE4-B15043482CED}">
      <dsp:nvSpPr>
        <dsp:cNvPr id="0" name=""/>
        <dsp:cNvSpPr/>
      </dsp:nvSpPr>
      <dsp:spPr>
        <a:xfrm>
          <a:off x="474159" y="3548883"/>
          <a:ext cx="563141" cy="563141"/>
        </a:xfrm>
        <a:prstGeom prst="ellipse">
          <a:avLst/>
        </a:prstGeom>
        <a:solidFill>
          <a:schemeClr val="lt1">
            <a:hueOff val="0"/>
            <a:satOff val="0"/>
            <a:lumOff val="0"/>
            <a:alphaOff val="0"/>
          </a:schemeClr>
        </a:solidFill>
        <a:ln w="12700" cap="flat" cmpd="sng" algn="ctr">
          <a:solidFill>
            <a:schemeClr val="accent2">
              <a:hueOff val="133041"/>
              <a:satOff val="2043"/>
              <a:lumOff val="117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17AB8E-3909-4D26-9BCF-BD56ABC49EC0}">
      <dsp:nvSpPr>
        <dsp:cNvPr id="0" name=""/>
        <dsp:cNvSpPr/>
      </dsp:nvSpPr>
      <dsp:spPr>
        <a:xfrm>
          <a:off x="347749" y="4281364"/>
          <a:ext cx="10309352" cy="450513"/>
        </a:xfrm>
        <a:prstGeom prst="rect">
          <a:avLst/>
        </a:prstGeom>
        <a:solidFill>
          <a:schemeClr val="accent2">
            <a:hueOff val="159649"/>
            <a:satOff val="2451"/>
            <a:lumOff val="141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595"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latin typeface="Arial" panose="020B0604020202020204" pitchFamily="34" charset="0"/>
              <a:cs typeface="Arial" panose="020B0604020202020204" pitchFamily="34" charset="0"/>
            </a:rPr>
            <a:t>Laws and Policies Outpacing Rise and Development of Specific Domains in Outer Space Activities</a:t>
          </a:r>
          <a:endParaRPr lang="ru-RU" sz="1300" b="1" kern="1200" dirty="0">
            <a:latin typeface="Arial" panose="020B0604020202020204" pitchFamily="34" charset="0"/>
            <a:cs typeface="Arial" panose="020B0604020202020204" pitchFamily="34" charset="0"/>
          </a:endParaRPr>
        </a:p>
      </dsp:txBody>
      <dsp:txXfrm>
        <a:off x="347749" y="4281364"/>
        <a:ext cx="10309352" cy="450513"/>
      </dsp:txXfrm>
    </dsp:sp>
    <dsp:sp modelId="{E222F63A-C6DC-42F0-907A-387AA8A0F22B}">
      <dsp:nvSpPr>
        <dsp:cNvPr id="0" name=""/>
        <dsp:cNvSpPr/>
      </dsp:nvSpPr>
      <dsp:spPr>
        <a:xfrm>
          <a:off x="66179" y="4225050"/>
          <a:ext cx="563141" cy="563141"/>
        </a:xfrm>
        <a:prstGeom prst="ellipse">
          <a:avLst/>
        </a:prstGeom>
        <a:solidFill>
          <a:schemeClr val="lt1">
            <a:hueOff val="0"/>
            <a:satOff val="0"/>
            <a:lumOff val="0"/>
            <a:alphaOff val="0"/>
          </a:schemeClr>
        </a:solidFill>
        <a:ln w="12700" cap="flat" cmpd="sng" algn="ctr">
          <a:solidFill>
            <a:schemeClr val="accent2">
              <a:hueOff val="159649"/>
              <a:satOff val="2451"/>
              <a:lumOff val="1411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B7054-0083-429A-9B1B-5AA6F48F817C}">
      <dsp:nvSpPr>
        <dsp:cNvPr id="0" name=""/>
        <dsp:cNvSpPr/>
      </dsp:nvSpPr>
      <dsp:spPr>
        <a:xfrm rot="5400000">
          <a:off x="-131536" y="136949"/>
          <a:ext cx="876910" cy="613837"/>
        </a:xfrm>
        <a:prstGeom prst="chevron">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2013</a:t>
          </a:r>
          <a:endParaRPr lang="ru-RU" sz="1600" b="1" kern="1200" dirty="0">
            <a:latin typeface="Arial" panose="020B0604020202020204" pitchFamily="34" charset="0"/>
            <a:cs typeface="Arial" panose="020B0604020202020204" pitchFamily="34" charset="0"/>
          </a:endParaRPr>
        </a:p>
      </dsp:txBody>
      <dsp:txXfrm rot="-5400000">
        <a:off x="1" y="312332"/>
        <a:ext cx="613837" cy="263073"/>
      </dsp:txXfrm>
    </dsp:sp>
    <dsp:sp modelId="{F1417551-6347-493B-922A-C72254EB0F5E}">
      <dsp:nvSpPr>
        <dsp:cNvPr id="0" name=""/>
        <dsp:cNvSpPr/>
      </dsp:nvSpPr>
      <dsp:spPr>
        <a:xfrm rot="5400000">
          <a:off x="5216222" y="-4596971"/>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Russia:</a:t>
          </a:r>
          <a:r>
            <a:rPr lang="en-US" sz="1200" kern="1200" dirty="0" smtClean="0">
              <a:latin typeface="Arial" panose="020B0604020202020204" pitchFamily="34" charset="0"/>
              <a:cs typeface="Arial" panose="020B0604020202020204" pitchFamily="34" charset="0"/>
            </a:rPr>
            <a:t> The Main Provisions of the Foundations for State Policy of the Russian Federation in the Field of Space Activity for the Period until 2030 and Further Perspective (adopted by the RF President on April 19, 2013, No Pr-906)</a:t>
          </a:r>
          <a:endParaRPr lang="ru-RU" sz="1200" kern="1200" dirty="0">
            <a:latin typeface="Arial" panose="020B0604020202020204" pitchFamily="34" charset="0"/>
            <a:cs typeface="Arial" panose="020B0604020202020204" pitchFamily="34" charset="0"/>
          </a:endParaRPr>
        </a:p>
      </dsp:txBody>
      <dsp:txXfrm rot="-5400000">
        <a:off x="613837" y="33239"/>
        <a:ext cx="9746937" cy="514341"/>
      </dsp:txXfrm>
    </dsp:sp>
    <dsp:sp modelId="{92E51ACB-FBF4-4E08-B516-5854EAD59701}">
      <dsp:nvSpPr>
        <dsp:cNvPr id="0" name=""/>
        <dsp:cNvSpPr/>
      </dsp:nvSpPr>
      <dsp:spPr>
        <a:xfrm rot="5400000">
          <a:off x="-131536" y="915609"/>
          <a:ext cx="876910" cy="613837"/>
        </a:xfrm>
        <a:prstGeom prst="chevron">
          <a:avLst/>
        </a:prstGeom>
        <a:solidFill>
          <a:schemeClr val="accent3">
            <a:shade val="50000"/>
            <a:hueOff val="281337"/>
            <a:satOff val="-7881"/>
            <a:lumOff val="16364"/>
            <a:alphaOff val="0"/>
          </a:schemeClr>
        </a:solidFill>
        <a:ln w="12700" cap="flat" cmpd="sng" algn="ctr">
          <a:solidFill>
            <a:schemeClr val="accent3">
              <a:shade val="50000"/>
              <a:hueOff val="281337"/>
              <a:satOff val="-7881"/>
              <a:lumOff val="163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2016</a:t>
          </a:r>
          <a:endParaRPr lang="ru-RU" sz="1600" b="1" kern="1200" dirty="0">
            <a:latin typeface="Arial" panose="020B0604020202020204" pitchFamily="34" charset="0"/>
            <a:cs typeface="Arial" panose="020B0604020202020204" pitchFamily="34" charset="0"/>
          </a:endParaRPr>
        </a:p>
      </dsp:txBody>
      <dsp:txXfrm rot="-5400000">
        <a:off x="1" y="1090992"/>
        <a:ext cx="613837" cy="263073"/>
      </dsp:txXfrm>
    </dsp:sp>
    <dsp:sp modelId="{6616F5A0-36AA-46C7-91DE-F3ACDD098ABF}">
      <dsp:nvSpPr>
        <dsp:cNvPr id="0" name=""/>
        <dsp:cNvSpPr/>
      </dsp:nvSpPr>
      <dsp:spPr>
        <a:xfrm rot="5400000">
          <a:off x="5216222" y="-3818312"/>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281337"/>
              <a:satOff val="-7881"/>
              <a:lumOff val="163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Russia: </a:t>
          </a:r>
          <a:r>
            <a:rPr lang="en-US" sz="1200" kern="1200" dirty="0" smtClean="0">
              <a:latin typeface="Arial" panose="020B0604020202020204" pitchFamily="34" charset="0"/>
              <a:cs typeface="Arial" panose="020B0604020202020204" pitchFamily="34" charset="0"/>
            </a:rPr>
            <a:t>Federal Space </a:t>
          </a:r>
          <a:r>
            <a:rPr lang="en-US" sz="1200" kern="1200" dirty="0" err="1" smtClean="0">
              <a:latin typeface="Arial" panose="020B0604020202020204" pitchFamily="34" charset="0"/>
              <a:cs typeface="Arial" panose="020B0604020202020204" pitchFamily="34" charset="0"/>
            </a:rPr>
            <a:t>Programme</a:t>
          </a:r>
          <a:r>
            <a:rPr lang="en-US" sz="1200" kern="1200" dirty="0" smtClean="0">
              <a:latin typeface="Arial" panose="020B0604020202020204" pitchFamily="34" charset="0"/>
              <a:cs typeface="Arial" panose="020B0604020202020204" pitchFamily="34" charset="0"/>
            </a:rPr>
            <a:t> of  Russia for the Period 2016-2025 (adopted by the Decree of the RF Government on March 23, 2016, No 230) </a:t>
          </a:r>
          <a:endParaRPr lang="ru-RU" sz="1200" kern="1200" dirty="0">
            <a:latin typeface="Arial" panose="020B0604020202020204" pitchFamily="34" charset="0"/>
            <a:cs typeface="Arial" panose="020B0604020202020204" pitchFamily="34" charset="0"/>
          </a:endParaRPr>
        </a:p>
      </dsp:txBody>
      <dsp:txXfrm rot="-5400000">
        <a:off x="613837" y="811898"/>
        <a:ext cx="9746937" cy="514341"/>
      </dsp:txXfrm>
    </dsp:sp>
    <dsp:sp modelId="{6019D8F6-7E60-445E-AB83-F1F0FC36A03B}">
      <dsp:nvSpPr>
        <dsp:cNvPr id="0" name=""/>
        <dsp:cNvSpPr/>
      </dsp:nvSpPr>
      <dsp:spPr>
        <a:xfrm rot="5400000">
          <a:off x="-131536" y="1694268"/>
          <a:ext cx="876910" cy="613837"/>
        </a:xfrm>
        <a:prstGeom prst="chevron">
          <a:avLst/>
        </a:prstGeom>
        <a:solidFill>
          <a:schemeClr val="accent3">
            <a:shade val="50000"/>
            <a:hueOff val="562675"/>
            <a:satOff val="-15763"/>
            <a:lumOff val="32728"/>
            <a:alphaOff val="0"/>
          </a:schemeClr>
        </a:solidFill>
        <a:ln w="12700" cap="flat" cmpd="sng" algn="ctr">
          <a:solidFill>
            <a:schemeClr val="accent3">
              <a:shade val="50000"/>
              <a:hueOff val="562675"/>
              <a:satOff val="-15763"/>
              <a:lumOff val="327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2020</a:t>
          </a:r>
          <a:endParaRPr lang="ru-RU" sz="1600" b="1" kern="1200" dirty="0">
            <a:latin typeface="Arial" panose="020B0604020202020204" pitchFamily="34" charset="0"/>
            <a:cs typeface="Arial" panose="020B0604020202020204" pitchFamily="34" charset="0"/>
          </a:endParaRPr>
        </a:p>
      </dsp:txBody>
      <dsp:txXfrm rot="-5400000">
        <a:off x="1" y="1869651"/>
        <a:ext cx="613837" cy="263073"/>
      </dsp:txXfrm>
    </dsp:sp>
    <dsp:sp modelId="{DDE44DE1-EB2A-49AB-AA06-B48641CC1E6E}">
      <dsp:nvSpPr>
        <dsp:cNvPr id="0" name=""/>
        <dsp:cNvSpPr/>
      </dsp:nvSpPr>
      <dsp:spPr>
        <a:xfrm rot="5400000">
          <a:off x="5216222" y="-3039653"/>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562675"/>
              <a:satOff val="-15763"/>
              <a:lumOff val="327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USA: </a:t>
          </a:r>
          <a:r>
            <a:rPr lang="en-US" sz="1200" kern="1200" dirty="0" smtClean="0">
              <a:latin typeface="Arial" panose="020B0604020202020204" pitchFamily="34" charset="0"/>
              <a:cs typeface="Arial" panose="020B0604020202020204" pitchFamily="34" charset="0"/>
            </a:rPr>
            <a:t>National Space Policy of the United States of America, issued by President Donald J. Trump on December 9, 2020 </a:t>
          </a:r>
          <a:endParaRPr lang="ru-RU"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Germany</a:t>
          </a:r>
          <a:r>
            <a:rPr lang="en-US" sz="1200" kern="1200" dirty="0" smtClean="0">
              <a:latin typeface="Arial" panose="020B0604020202020204" pitchFamily="34" charset="0"/>
              <a:cs typeface="Arial" panose="020B0604020202020204" pitchFamily="34" charset="0"/>
            </a:rPr>
            <a:t>: Space Strategy included in Federal Government Report on the High-Tech Strategy 2025 </a:t>
          </a:r>
          <a:endParaRPr lang="ru-RU"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Japan: </a:t>
          </a:r>
          <a:r>
            <a:rPr lang="en-US" sz="1200" kern="1200" dirty="0" smtClean="0">
              <a:latin typeface="Arial" panose="020B0604020202020204" pitchFamily="34" charset="0"/>
              <a:cs typeface="Arial" panose="020B0604020202020204" pitchFamily="34" charset="0"/>
            </a:rPr>
            <a:t>Basic Plan on Space Policy 2020 </a:t>
          </a:r>
          <a:endParaRPr lang="ru-RU" sz="1200" kern="1200" dirty="0">
            <a:latin typeface="Arial" panose="020B0604020202020204" pitchFamily="34" charset="0"/>
            <a:cs typeface="Arial" panose="020B0604020202020204" pitchFamily="34" charset="0"/>
          </a:endParaRPr>
        </a:p>
      </dsp:txBody>
      <dsp:txXfrm rot="-5400000">
        <a:off x="613837" y="1590557"/>
        <a:ext cx="9746937" cy="514341"/>
      </dsp:txXfrm>
    </dsp:sp>
    <dsp:sp modelId="{48E3473C-E34D-4E49-B347-74AFC0775A76}">
      <dsp:nvSpPr>
        <dsp:cNvPr id="0" name=""/>
        <dsp:cNvSpPr/>
      </dsp:nvSpPr>
      <dsp:spPr>
        <a:xfrm rot="5400000">
          <a:off x="-131536" y="2472927"/>
          <a:ext cx="876910" cy="613837"/>
        </a:xfrm>
        <a:prstGeom prst="chevron">
          <a:avLst/>
        </a:prstGeom>
        <a:solidFill>
          <a:schemeClr val="accent3">
            <a:shade val="50000"/>
            <a:hueOff val="844012"/>
            <a:satOff val="-23644"/>
            <a:lumOff val="49092"/>
            <a:alphaOff val="0"/>
          </a:schemeClr>
        </a:solidFill>
        <a:ln w="12700" cap="flat" cmpd="sng" algn="ctr">
          <a:solidFill>
            <a:schemeClr val="accent3">
              <a:shade val="50000"/>
              <a:hueOff val="844012"/>
              <a:satOff val="-23644"/>
              <a:lumOff val="4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2021</a:t>
          </a:r>
          <a:endParaRPr lang="ru-RU" sz="1600" b="1" kern="1200" dirty="0">
            <a:latin typeface="Arial" panose="020B0604020202020204" pitchFamily="34" charset="0"/>
            <a:cs typeface="Arial" panose="020B0604020202020204" pitchFamily="34" charset="0"/>
          </a:endParaRPr>
        </a:p>
      </dsp:txBody>
      <dsp:txXfrm rot="-5400000">
        <a:off x="1" y="2648310"/>
        <a:ext cx="613837" cy="263073"/>
      </dsp:txXfrm>
    </dsp:sp>
    <dsp:sp modelId="{70C314A0-C27A-4F96-A778-62FDE4A20976}">
      <dsp:nvSpPr>
        <dsp:cNvPr id="0" name=""/>
        <dsp:cNvSpPr/>
      </dsp:nvSpPr>
      <dsp:spPr>
        <a:xfrm rot="5400000">
          <a:off x="5216222" y="-2260993"/>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844012"/>
              <a:satOff val="-23644"/>
              <a:lumOff val="490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China: </a:t>
          </a:r>
          <a:r>
            <a:rPr lang="en-US" sz="1200" kern="1200" dirty="0" smtClean="0">
              <a:latin typeface="Arial" panose="020B0604020202020204" pitchFamily="34" charset="0"/>
              <a:cs typeface="Arial" panose="020B0604020202020204" pitchFamily="34" charset="0"/>
            </a:rPr>
            <a:t>China's Space Program: A 2021 Perspective (released January 28, 2021  by the State Council Information Office)</a:t>
          </a:r>
          <a:endParaRPr lang="ru-RU"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UK: </a:t>
          </a:r>
          <a:r>
            <a:rPr lang="en-US" sz="1200" kern="1200" dirty="0" smtClean="0">
              <a:latin typeface="Arial" panose="020B0604020202020204" pitchFamily="34" charset="0"/>
              <a:cs typeface="Arial" panose="020B0604020202020204" pitchFamily="34" charset="0"/>
            </a:rPr>
            <a:t>Defense Space Strategy: Operationalizing the Space Domain (February, 2021)</a:t>
          </a:r>
          <a:endParaRPr lang="ru-RU"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UK:</a:t>
          </a:r>
          <a:r>
            <a:rPr lang="en-US" sz="1200" kern="1200" dirty="0" smtClean="0">
              <a:latin typeface="Arial" panose="020B0604020202020204" pitchFamily="34" charset="0"/>
              <a:cs typeface="Arial" panose="020B0604020202020204" pitchFamily="34" charset="0"/>
            </a:rPr>
            <a:t> The National Space Strategy (September, 2021)</a:t>
          </a:r>
          <a:endParaRPr lang="ru-RU" sz="1200" kern="1200" dirty="0">
            <a:latin typeface="Arial" panose="020B0604020202020204" pitchFamily="34" charset="0"/>
            <a:cs typeface="Arial" panose="020B0604020202020204" pitchFamily="34" charset="0"/>
          </a:endParaRPr>
        </a:p>
      </dsp:txBody>
      <dsp:txXfrm rot="-5400000">
        <a:off x="613837" y="2369217"/>
        <a:ext cx="9746937" cy="514341"/>
      </dsp:txXfrm>
    </dsp:sp>
    <dsp:sp modelId="{E4A69A37-37E2-49EA-848C-42E352C05950}">
      <dsp:nvSpPr>
        <dsp:cNvPr id="0" name=""/>
        <dsp:cNvSpPr/>
      </dsp:nvSpPr>
      <dsp:spPr>
        <a:xfrm rot="5400000">
          <a:off x="-131536" y="3251587"/>
          <a:ext cx="876910" cy="613837"/>
        </a:xfrm>
        <a:prstGeom prst="chevron">
          <a:avLst/>
        </a:prstGeom>
        <a:solidFill>
          <a:schemeClr val="accent3">
            <a:shade val="50000"/>
            <a:hueOff val="562675"/>
            <a:satOff val="-15763"/>
            <a:lumOff val="32728"/>
            <a:alphaOff val="0"/>
          </a:schemeClr>
        </a:solidFill>
        <a:ln w="12700" cap="flat" cmpd="sng" algn="ctr">
          <a:solidFill>
            <a:schemeClr val="accent3">
              <a:shade val="50000"/>
              <a:hueOff val="562675"/>
              <a:satOff val="-15763"/>
              <a:lumOff val="327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2022</a:t>
          </a:r>
          <a:endParaRPr lang="ru-RU" sz="1600" b="1" kern="1200" dirty="0">
            <a:latin typeface="Arial" panose="020B0604020202020204" pitchFamily="34" charset="0"/>
            <a:cs typeface="Arial" panose="020B0604020202020204" pitchFamily="34" charset="0"/>
          </a:endParaRPr>
        </a:p>
      </dsp:txBody>
      <dsp:txXfrm rot="-5400000">
        <a:off x="1" y="3426970"/>
        <a:ext cx="613837" cy="263073"/>
      </dsp:txXfrm>
    </dsp:sp>
    <dsp:sp modelId="{1FD43383-7772-4CF6-87E0-867137CBF7B4}">
      <dsp:nvSpPr>
        <dsp:cNvPr id="0" name=""/>
        <dsp:cNvSpPr/>
      </dsp:nvSpPr>
      <dsp:spPr>
        <a:xfrm rot="5400000">
          <a:off x="5216222" y="-1482334"/>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562675"/>
              <a:satOff val="-15763"/>
              <a:lumOff val="327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EU: </a:t>
          </a:r>
          <a:r>
            <a:rPr lang="en-US" sz="1200" kern="1200" dirty="0" smtClean="0">
              <a:latin typeface="Arial" panose="020B0604020202020204" pitchFamily="34" charset="0"/>
              <a:cs typeface="Arial" panose="020B0604020202020204" pitchFamily="34" charset="0"/>
            </a:rPr>
            <a:t>The EU Space Strategy for Security and Defense </a:t>
          </a:r>
          <a:endParaRPr lang="ru-RU" sz="1200" kern="1200" dirty="0">
            <a:latin typeface="Arial" panose="020B0604020202020204" pitchFamily="34" charset="0"/>
            <a:cs typeface="Arial" panose="020B0604020202020204" pitchFamily="34" charset="0"/>
          </a:endParaRPr>
        </a:p>
      </dsp:txBody>
      <dsp:txXfrm rot="-5400000">
        <a:off x="613837" y="3147876"/>
        <a:ext cx="9746937" cy="514341"/>
      </dsp:txXfrm>
    </dsp:sp>
    <dsp:sp modelId="{FF52B5E0-0402-42E2-A11F-6FD14FB8F372}">
      <dsp:nvSpPr>
        <dsp:cNvPr id="0" name=""/>
        <dsp:cNvSpPr/>
      </dsp:nvSpPr>
      <dsp:spPr>
        <a:xfrm rot="5400000">
          <a:off x="-131536" y="4030246"/>
          <a:ext cx="876910" cy="613837"/>
        </a:xfrm>
        <a:prstGeom prst="chevron">
          <a:avLst/>
        </a:prstGeom>
        <a:solidFill>
          <a:schemeClr val="accent3">
            <a:shade val="50000"/>
            <a:hueOff val="281337"/>
            <a:satOff val="-7881"/>
            <a:lumOff val="16364"/>
            <a:alphaOff val="0"/>
          </a:schemeClr>
        </a:solidFill>
        <a:ln w="12700" cap="flat" cmpd="sng" algn="ctr">
          <a:solidFill>
            <a:schemeClr val="accent3">
              <a:shade val="50000"/>
              <a:hueOff val="281337"/>
              <a:satOff val="-7881"/>
              <a:lumOff val="163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2023</a:t>
          </a:r>
          <a:endParaRPr lang="ru-RU" sz="1600" b="1" kern="1200" dirty="0">
            <a:latin typeface="Arial" panose="020B0604020202020204" pitchFamily="34" charset="0"/>
            <a:cs typeface="Arial" panose="020B0604020202020204" pitchFamily="34" charset="0"/>
          </a:endParaRPr>
        </a:p>
      </dsp:txBody>
      <dsp:txXfrm rot="-5400000">
        <a:off x="1" y="4205629"/>
        <a:ext cx="613837" cy="263073"/>
      </dsp:txXfrm>
    </dsp:sp>
    <dsp:sp modelId="{BDCFB0A9-EB76-44BF-9AE0-482D3DC5E10E}">
      <dsp:nvSpPr>
        <dsp:cNvPr id="0" name=""/>
        <dsp:cNvSpPr/>
      </dsp:nvSpPr>
      <dsp:spPr>
        <a:xfrm rot="5400000">
          <a:off x="5216222" y="-703675"/>
          <a:ext cx="569991" cy="9774762"/>
        </a:xfrm>
        <a:prstGeom prst="round2SameRect">
          <a:avLst/>
        </a:prstGeom>
        <a:solidFill>
          <a:schemeClr val="lt1">
            <a:alpha val="90000"/>
            <a:hueOff val="0"/>
            <a:satOff val="0"/>
            <a:lumOff val="0"/>
            <a:alphaOff val="0"/>
          </a:schemeClr>
        </a:solidFill>
        <a:ln w="12700" cap="flat" cmpd="sng" algn="ctr">
          <a:solidFill>
            <a:schemeClr val="accent3">
              <a:shade val="50000"/>
              <a:hueOff val="281337"/>
              <a:satOff val="-7881"/>
              <a:lumOff val="163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Arial" panose="020B0604020202020204" pitchFamily="34" charset="0"/>
              <a:cs typeface="Arial" panose="020B0604020202020204" pitchFamily="34" charset="0"/>
            </a:rPr>
            <a:t>Japan:</a:t>
          </a:r>
          <a:r>
            <a:rPr lang="en-US" sz="1200" kern="1200" dirty="0" smtClean="0">
              <a:latin typeface="Arial" panose="020B0604020202020204" pitchFamily="34" charset="0"/>
              <a:cs typeface="Arial" panose="020B0604020202020204" pitchFamily="34" charset="0"/>
            </a:rPr>
            <a:t>  Space Security Policy (adopted on June 13, 2023)</a:t>
          </a:r>
          <a:endParaRPr lang="ru-RU"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it-IT" sz="1200" b="1" kern="1200" dirty="0" smtClean="0">
              <a:latin typeface="Arial" panose="020B0604020202020204" pitchFamily="34" charset="0"/>
              <a:cs typeface="Arial" panose="020B0604020202020204" pitchFamily="34" charset="0"/>
            </a:rPr>
            <a:t>India: </a:t>
          </a:r>
          <a:r>
            <a:rPr lang="it-IT" sz="1200" kern="1200" dirty="0" smtClean="0">
              <a:latin typeface="Arial" panose="020B0604020202020204" pitchFamily="34" charset="0"/>
              <a:cs typeface="Arial" panose="020B0604020202020204" pitchFamily="34" charset="0"/>
            </a:rPr>
            <a:t>Indian Space Policy – 2023 </a:t>
          </a:r>
          <a:endParaRPr lang="ru-RU" sz="1200" kern="1200" dirty="0">
            <a:latin typeface="Arial" panose="020B0604020202020204" pitchFamily="34" charset="0"/>
            <a:cs typeface="Arial" panose="020B0604020202020204" pitchFamily="34" charset="0"/>
          </a:endParaRPr>
        </a:p>
      </dsp:txBody>
      <dsp:txXfrm rot="-5400000">
        <a:off x="613837" y="3926535"/>
        <a:ext cx="9746937" cy="51434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CEC2388B-9682-456B-BAFC-BC6E5923F1DE}"/>
              </a:ext>
            </a:extLst>
          </p:cNvPr>
          <p:cNvSpPr>
            <a:spLocks noGrp="1"/>
          </p:cNvSpPr>
          <p:nvPr>
            <p:ph type="hdr" sz="quarter"/>
          </p:nvPr>
        </p:nvSpPr>
        <p:spPr>
          <a:xfrm>
            <a:off x="0" y="0"/>
            <a:ext cx="3076363" cy="513508"/>
          </a:xfrm>
          <a:prstGeom prst="rect">
            <a:avLst/>
          </a:prstGeom>
        </p:spPr>
        <p:txBody>
          <a:bodyPr vert="horz" lIns="94311" tIns="47156" rIns="94311" bIns="47156" rtlCol="0"/>
          <a:lstStyle>
            <a:lvl1pPr algn="l">
              <a:defRPr sz="1200"/>
            </a:lvl1pPr>
          </a:lstStyle>
          <a:p>
            <a:endParaRPr lang="en-US" dirty="0"/>
          </a:p>
        </p:txBody>
      </p:sp>
      <p:sp>
        <p:nvSpPr>
          <p:cNvPr id="3" name="Marcador de fecha 2">
            <a:extLst>
              <a:ext uri="{FF2B5EF4-FFF2-40B4-BE49-F238E27FC236}">
                <a16:creationId xmlns="" xmlns:a16="http://schemas.microsoft.com/office/drawing/2014/main" id="{F0C69374-0608-4B4E-A628-5ADC982F7EA9}"/>
              </a:ext>
            </a:extLst>
          </p:cNvPr>
          <p:cNvSpPr>
            <a:spLocks noGrp="1"/>
          </p:cNvSpPr>
          <p:nvPr>
            <p:ph type="dt" sz="quarter" idx="1"/>
          </p:nvPr>
        </p:nvSpPr>
        <p:spPr>
          <a:xfrm>
            <a:off x="4021294" y="0"/>
            <a:ext cx="3076363" cy="513508"/>
          </a:xfrm>
          <a:prstGeom prst="rect">
            <a:avLst/>
          </a:prstGeom>
        </p:spPr>
        <p:txBody>
          <a:bodyPr vert="horz" lIns="94311" tIns="47156" rIns="94311" bIns="47156" rtlCol="0"/>
          <a:lstStyle>
            <a:lvl1pPr algn="r">
              <a:defRPr sz="1200"/>
            </a:lvl1pPr>
          </a:lstStyle>
          <a:p>
            <a:fld id="{1DA7D7A7-5FDA-43E2-A909-EDE14545716A}" type="datetimeFigureOut">
              <a:rPr lang="en-US" smtClean="0"/>
              <a:t>10/19/2023</a:t>
            </a:fld>
            <a:endParaRPr lang="en-US" dirty="0"/>
          </a:p>
        </p:txBody>
      </p:sp>
      <p:sp>
        <p:nvSpPr>
          <p:cNvPr id="4" name="Marcador de pie de página 3">
            <a:extLst>
              <a:ext uri="{FF2B5EF4-FFF2-40B4-BE49-F238E27FC236}">
                <a16:creationId xmlns="" xmlns:a16="http://schemas.microsoft.com/office/drawing/2014/main" id="{5D18C291-DCC0-4556-A0B1-3486CA5973DA}"/>
              </a:ext>
            </a:extLst>
          </p:cNvPr>
          <p:cNvSpPr>
            <a:spLocks noGrp="1"/>
          </p:cNvSpPr>
          <p:nvPr>
            <p:ph type="ftr" sz="quarter" idx="2"/>
          </p:nvPr>
        </p:nvSpPr>
        <p:spPr>
          <a:xfrm>
            <a:off x="0" y="9721106"/>
            <a:ext cx="3076363" cy="513507"/>
          </a:xfrm>
          <a:prstGeom prst="rect">
            <a:avLst/>
          </a:prstGeom>
        </p:spPr>
        <p:txBody>
          <a:bodyPr vert="horz" lIns="94311" tIns="47156" rIns="94311" bIns="47156" rtlCol="0" anchor="b"/>
          <a:lstStyle>
            <a:lvl1pPr algn="l">
              <a:defRPr sz="1200"/>
            </a:lvl1pPr>
          </a:lstStyle>
          <a:p>
            <a:endParaRPr lang="en-US" dirty="0"/>
          </a:p>
        </p:txBody>
      </p:sp>
      <p:sp>
        <p:nvSpPr>
          <p:cNvPr id="5" name="Marcador de número de diapositiva 4">
            <a:extLst>
              <a:ext uri="{FF2B5EF4-FFF2-40B4-BE49-F238E27FC236}">
                <a16:creationId xmlns="" xmlns:a16="http://schemas.microsoft.com/office/drawing/2014/main" id="{873B41F3-E16E-4DA2-86F9-D91935874A33}"/>
              </a:ext>
            </a:extLst>
          </p:cNvPr>
          <p:cNvSpPr>
            <a:spLocks noGrp="1"/>
          </p:cNvSpPr>
          <p:nvPr>
            <p:ph type="sldNum" sz="quarter" idx="3"/>
          </p:nvPr>
        </p:nvSpPr>
        <p:spPr>
          <a:xfrm>
            <a:off x="4021294" y="9721106"/>
            <a:ext cx="3076363" cy="513507"/>
          </a:xfrm>
          <a:prstGeom prst="rect">
            <a:avLst/>
          </a:prstGeom>
        </p:spPr>
        <p:txBody>
          <a:bodyPr vert="horz" lIns="94311" tIns="47156" rIns="94311" bIns="47156" rtlCol="0" anchor="b"/>
          <a:lstStyle>
            <a:lvl1pPr algn="r">
              <a:defRPr sz="1200"/>
            </a:lvl1pPr>
          </a:lstStyle>
          <a:p>
            <a:fld id="{9885AD83-A548-4871-A7DC-44D23B64A42E}" type="slidenum">
              <a:rPr lang="en-US" smtClean="0"/>
              <a:t>‹#›</a:t>
            </a:fld>
            <a:endParaRPr lang="en-US" dirty="0"/>
          </a:p>
        </p:txBody>
      </p:sp>
    </p:spTree>
    <p:extLst>
      <p:ext uri="{BB962C8B-B14F-4D97-AF65-F5344CB8AC3E}">
        <p14:creationId xmlns:p14="http://schemas.microsoft.com/office/powerpoint/2010/main" val="39958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4311" tIns="47156" rIns="94311" bIns="47156" rtlCol="0"/>
          <a:lstStyle>
            <a:lvl1pPr algn="l">
              <a:defRPr sz="1200"/>
            </a:lvl1pPr>
          </a:lstStyle>
          <a:p>
            <a:endParaRPr lang="es-AR" dirty="0"/>
          </a:p>
        </p:txBody>
      </p:sp>
      <p:sp>
        <p:nvSpPr>
          <p:cNvPr id="3" name="Marcador de fecha 2"/>
          <p:cNvSpPr>
            <a:spLocks noGrp="1"/>
          </p:cNvSpPr>
          <p:nvPr>
            <p:ph type="dt" idx="1"/>
          </p:nvPr>
        </p:nvSpPr>
        <p:spPr>
          <a:xfrm>
            <a:off x="4021294" y="0"/>
            <a:ext cx="3076363" cy="513508"/>
          </a:xfrm>
          <a:prstGeom prst="rect">
            <a:avLst/>
          </a:prstGeom>
        </p:spPr>
        <p:txBody>
          <a:bodyPr vert="horz" lIns="94311" tIns="47156" rIns="94311" bIns="47156" rtlCol="0"/>
          <a:lstStyle>
            <a:lvl1pPr algn="r">
              <a:defRPr sz="1200"/>
            </a:lvl1pPr>
          </a:lstStyle>
          <a:p>
            <a:fld id="{F0487587-71D2-4E1E-8AE8-7502FA282235}" type="datetimeFigureOut">
              <a:rPr lang="es-AR" smtClean="0"/>
              <a:t>19/10/2023</a:t>
            </a:fld>
            <a:endParaRPr lang="es-AR" dirty="0"/>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311" tIns="47156" rIns="94311" bIns="47156" rtlCol="0" anchor="ctr"/>
          <a:lstStyle/>
          <a:p>
            <a:endParaRPr lang="es-AR" dirty="0"/>
          </a:p>
        </p:txBody>
      </p:sp>
      <p:sp>
        <p:nvSpPr>
          <p:cNvPr id="5" name="Marcador de notas 4"/>
          <p:cNvSpPr>
            <a:spLocks noGrp="1"/>
          </p:cNvSpPr>
          <p:nvPr>
            <p:ph type="body" sz="quarter" idx="3"/>
          </p:nvPr>
        </p:nvSpPr>
        <p:spPr>
          <a:xfrm>
            <a:off x="709930" y="4925408"/>
            <a:ext cx="5679440" cy="4029879"/>
          </a:xfrm>
          <a:prstGeom prst="rect">
            <a:avLst/>
          </a:prstGeom>
        </p:spPr>
        <p:txBody>
          <a:bodyPr vert="horz" lIns="94311" tIns="47156" rIns="94311" bIns="47156"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721106"/>
            <a:ext cx="3076363" cy="513507"/>
          </a:xfrm>
          <a:prstGeom prst="rect">
            <a:avLst/>
          </a:prstGeom>
        </p:spPr>
        <p:txBody>
          <a:bodyPr vert="horz" lIns="94311" tIns="47156" rIns="94311" bIns="47156"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4021294" y="9721106"/>
            <a:ext cx="3076363" cy="513507"/>
          </a:xfrm>
          <a:prstGeom prst="rect">
            <a:avLst/>
          </a:prstGeom>
        </p:spPr>
        <p:txBody>
          <a:bodyPr vert="horz" lIns="94311" tIns="47156" rIns="94311" bIns="47156" rtlCol="0" anchor="b"/>
          <a:lstStyle>
            <a:lvl1pPr algn="r">
              <a:defRPr sz="1200"/>
            </a:lvl1pPr>
          </a:lstStyle>
          <a:p>
            <a:fld id="{A6CDE407-7F78-40CF-8AFF-10FDE29806C7}" type="slidenum">
              <a:rPr lang="es-AR" smtClean="0"/>
              <a:t>‹#›</a:t>
            </a:fld>
            <a:endParaRPr lang="es-AR" dirty="0"/>
          </a:p>
        </p:txBody>
      </p:sp>
    </p:spTree>
    <p:extLst>
      <p:ext uri="{BB962C8B-B14F-4D97-AF65-F5344CB8AC3E}">
        <p14:creationId xmlns:p14="http://schemas.microsoft.com/office/powerpoint/2010/main" val="58877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1</a:t>
            </a:fld>
            <a:endParaRPr lang="es-AR" dirty="0"/>
          </a:p>
        </p:txBody>
      </p:sp>
    </p:spTree>
    <p:extLst>
      <p:ext uri="{BB962C8B-B14F-4D97-AF65-F5344CB8AC3E}">
        <p14:creationId xmlns:p14="http://schemas.microsoft.com/office/powerpoint/2010/main" val="176424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DE407-7F78-40CF-8AFF-10FDE29806C7}" type="slidenum">
              <a:rPr lang="es-AR" smtClean="0"/>
              <a:t>10</a:t>
            </a:fld>
            <a:endParaRPr lang="es-AR" dirty="0"/>
          </a:p>
        </p:txBody>
      </p:sp>
    </p:spTree>
    <p:extLst>
      <p:ext uri="{BB962C8B-B14F-4D97-AF65-F5344CB8AC3E}">
        <p14:creationId xmlns:p14="http://schemas.microsoft.com/office/powerpoint/2010/main" val="359807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11</a:t>
            </a:fld>
            <a:endParaRPr lang="es-AR" dirty="0"/>
          </a:p>
        </p:txBody>
      </p:sp>
    </p:spTree>
    <p:extLst>
      <p:ext uri="{BB962C8B-B14F-4D97-AF65-F5344CB8AC3E}">
        <p14:creationId xmlns:p14="http://schemas.microsoft.com/office/powerpoint/2010/main" val="368257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12</a:t>
            </a:fld>
            <a:endParaRPr lang="es-AR" dirty="0"/>
          </a:p>
        </p:txBody>
      </p:sp>
    </p:spTree>
    <p:extLst>
      <p:ext uri="{BB962C8B-B14F-4D97-AF65-F5344CB8AC3E}">
        <p14:creationId xmlns:p14="http://schemas.microsoft.com/office/powerpoint/2010/main" val="368257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13</a:t>
            </a:fld>
            <a:endParaRPr lang="es-AR" dirty="0"/>
          </a:p>
        </p:txBody>
      </p:sp>
    </p:spTree>
    <p:extLst>
      <p:ext uri="{BB962C8B-B14F-4D97-AF65-F5344CB8AC3E}">
        <p14:creationId xmlns:p14="http://schemas.microsoft.com/office/powerpoint/2010/main" val="94282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14</a:t>
            </a:fld>
            <a:endParaRPr lang="es-AR" dirty="0"/>
          </a:p>
        </p:txBody>
      </p:sp>
    </p:spTree>
    <p:extLst>
      <p:ext uri="{BB962C8B-B14F-4D97-AF65-F5344CB8AC3E}">
        <p14:creationId xmlns:p14="http://schemas.microsoft.com/office/powerpoint/2010/main" val="399357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15</a:t>
            </a:fld>
            <a:endParaRPr lang="es-AR" dirty="0"/>
          </a:p>
        </p:txBody>
      </p:sp>
    </p:spTree>
    <p:extLst>
      <p:ext uri="{BB962C8B-B14F-4D97-AF65-F5344CB8AC3E}">
        <p14:creationId xmlns:p14="http://schemas.microsoft.com/office/powerpoint/2010/main" val="394326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DE407-7F78-40CF-8AFF-10FDE29806C7}" type="slidenum">
              <a:rPr lang="es-AR" smtClean="0"/>
              <a:t>2</a:t>
            </a:fld>
            <a:endParaRPr lang="es-AR" dirty="0"/>
          </a:p>
        </p:txBody>
      </p:sp>
    </p:spTree>
    <p:extLst>
      <p:ext uri="{BB962C8B-B14F-4D97-AF65-F5344CB8AC3E}">
        <p14:creationId xmlns:p14="http://schemas.microsoft.com/office/powerpoint/2010/main" val="36903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9700" y="768350"/>
            <a:ext cx="6819900"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306BD7-3D7F-434F-BC03-1D3A53976A75}" type="slidenum">
              <a:rPr lang="ru-RU" smtClean="0"/>
              <a:t>3</a:t>
            </a:fld>
            <a:endParaRPr lang="ru-RU"/>
          </a:p>
        </p:txBody>
      </p:sp>
    </p:spTree>
    <p:extLst>
      <p:ext uri="{BB962C8B-B14F-4D97-AF65-F5344CB8AC3E}">
        <p14:creationId xmlns:p14="http://schemas.microsoft.com/office/powerpoint/2010/main" val="239611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9700" y="768350"/>
            <a:ext cx="6819900"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306BD7-3D7F-434F-BC03-1D3A53976A75}" type="slidenum">
              <a:rPr lang="ru-RU" smtClean="0"/>
              <a:t>4</a:t>
            </a:fld>
            <a:endParaRPr lang="ru-RU"/>
          </a:p>
        </p:txBody>
      </p:sp>
    </p:spTree>
    <p:extLst>
      <p:ext uri="{BB962C8B-B14F-4D97-AF65-F5344CB8AC3E}">
        <p14:creationId xmlns:p14="http://schemas.microsoft.com/office/powerpoint/2010/main" val="239611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DE407-7F78-40CF-8AFF-10FDE29806C7}" type="slidenum">
              <a:rPr lang="es-AR" smtClean="0"/>
              <a:t>5</a:t>
            </a:fld>
            <a:endParaRPr lang="es-AR" dirty="0"/>
          </a:p>
        </p:txBody>
      </p:sp>
    </p:spTree>
    <p:extLst>
      <p:ext uri="{BB962C8B-B14F-4D97-AF65-F5344CB8AC3E}">
        <p14:creationId xmlns:p14="http://schemas.microsoft.com/office/powerpoint/2010/main" val="314674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6</a:t>
            </a:fld>
            <a:endParaRPr lang="es-AR" dirty="0"/>
          </a:p>
        </p:txBody>
      </p:sp>
    </p:spTree>
    <p:extLst>
      <p:ext uri="{BB962C8B-B14F-4D97-AF65-F5344CB8AC3E}">
        <p14:creationId xmlns:p14="http://schemas.microsoft.com/office/powerpoint/2010/main" val="79644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7</a:t>
            </a:fld>
            <a:endParaRPr lang="es-AR" dirty="0"/>
          </a:p>
        </p:txBody>
      </p:sp>
    </p:spTree>
    <p:extLst>
      <p:ext uri="{BB962C8B-B14F-4D97-AF65-F5344CB8AC3E}">
        <p14:creationId xmlns:p14="http://schemas.microsoft.com/office/powerpoint/2010/main" val="350474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8</a:t>
            </a:fld>
            <a:endParaRPr lang="es-AR" dirty="0"/>
          </a:p>
        </p:txBody>
      </p:sp>
    </p:spTree>
    <p:extLst>
      <p:ext uri="{BB962C8B-B14F-4D97-AF65-F5344CB8AC3E}">
        <p14:creationId xmlns:p14="http://schemas.microsoft.com/office/powerpoint/2010/main" val="76579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CDE407-7F78-40CF-8AFF-10FDE29806C7}" type="slidenum">
              <a:rPr lang="es-AR" smtClean="0"/>
              <a:t>9</a:t>
            </a:fld>
            <a:endParaRPr lang="es-AR" dirty="0"/>
          </a:p>
        </p:txBody>
      </p:sp>
    </p:spTree>
    <p:extLst>
      <p:ext uri="{BB962C8B-B14F-4D97-AF65-F5344CB8AC3E}">
        <p14:creationId xmlns:p14="http://schemas.microsoft.com/office/powerpoint/2010/main" val="76579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orma libre: forma 6">
            <a:extLst>
              <a:ext uri="{FF2B5EF4-FFF2-40B4-BE49-F238E27FC236}">
                <a16:creationId xmlns="" xmlns:a16="http://schemas.microsoft.com/office/drawing/2014/main" id="{0E19D99F-A6DB-4C9D-98ED-935B617B7CB0}"/>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8" name="Forma libre: forma 7">
            <a:extLst>
              <a:ext uri="{FF2B5EF4-FFF2-40B4-BE49-F238E27FC236}">
                <a16:creationId xmlns="" xmlns:a16="http://schemas.microsoft.com/office/drawing/2014/main" id="{B017CC65-ED77-4A6A-8CB3-7F9B68EE8609}"/>
              </a:ext>
            </a:extLst>
          </p:cNvPr>
          <p:cNvSpPr/>
          <p:nvPr userDrawn="1"/>
        </p:nvSpPr>
        <p:spPr>
          <a:xfrm>
            <a:off x="1390650" y="6531812"/>
            <a:ext cx="4391024" cy="326188"/>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grpSp>
        <p:nvGrpSpPr>
          <p:cNvPr id="9" name="Grupo 8">
            <a:extLst>
              <a:ext uri="{FF2B5EF4-FFF2-40B4-BE49-F238E27FC236}">
                <a16:creationId xmlns="" xmlns:a16="http://schemas.microsoft.com/office/drawing/2014/main" id="{33D62318-CA5C-4DBE-949E-D196DFD9C515}"/>
              </a:ext>
            </a:extLst>
          </p:cNvPr>
          <p:cNvGrpSpPr/>
          <p:nvPr userDrawn="1"/>
        </p:nvGrpSpPr>
        <p:grpSpPr>
          <a:xfrm>
            <a:off x="9841865" y="400050"/>
            <a:ext cx="2062479" cy="503554"/>
            <a:chOff x="9841865" y="400050"/>
            <a:chExt cx="2062479" cy="503554"/>
          </a:xfrm>
          <a:solidFill>
            <a:schemeClr val="accent1"/>
          </a:solidFill>
        </p:grpSpPr>
        <p:sp>
          <p:nvSpPr>
            <p:cNvPr id="10" name="Forma libre: forma 9">
              <a:extLst>
                <a:ext uri="{FF2B5EF4-FFF2-40B4-BE49-F238E27FC236}">
                  <a16:creationId xmlns="" xmlns:a16="http://schemas.microsoft.com/office/drawing/2014/main" id="{D87D8444-146A-4850-A675-1DF59A6DAAB1}"/>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FCA453E0-4F5A-42CD-8166-EFCAB54D1903}"/>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39BC2BB9-F960-4AAE-AF8A-8F8D7CAA5771}"/>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CC1EC195-A80F-4677-8C6E-21DF3605E88C}"/>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E616E67D-5FD2-4682-A490-D7DB840BB35D}"/>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9686E7D9-7C00-41D8-A3A1-F99B0DFBD942}"/>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0F9503BA-D45A-47F2-80D4-3277B2357450}"/>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EA32EED3-F093-4ACA-BDFB-772FF7CEF2D0}"/>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13F6FB77-D11E-4B00-91B1-1037EADA7B3B}"/>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A015746F-8554-4D37-9465-86BC7BD7350C}"/>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96B22E19-5E3C-4213-A4A7-EB4C905CEC05}"/>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B39A33CB-0140-4C03-AE64-606ECBB9C78B}"/>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0FA0675F-690D-4177-A0F7-014852597FF5}"/>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8DD67DB9-BFB4-4963-8AB9-9D39251D05B0}"/>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4760A551-D1EC-4CA3-989C-7C3855F47224}"/>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5" name="Forma libre: forma 24">
            <a:extLst>
              <a:ext uri="{FF2B5EF4-FFF2-40B4-BE49-F238E27FC236}">
                <a16:creationId xmlns="" xmlns:a16="http://schemas.microsoft.com/office/drawing/2014/main" id="{964E8732-DAA5-42DB-84CD-956D3381E072}"/>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6" name="Marcador de número de diapositiva 5">
            <a:extLst>
              <a:ext uri="{FF2B5EF4-FFF2-40B4-BE49-F238E27FC236}">
                <a16:creationId xmlns="" xmlns:a16="http://schemas.microsoft.com/office/drawing/2014/main" id="{B168C496-A2DF-4D54-8EA0-0A2B40000123}"/>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
        <p:nvSpPr>
          <p:cNvPr id="30" name="Forma libre: forma 29">
            <a:extLst>
              <a:ext uri="{FF2B5EF4-FFF2-40B4-BE49-F238E27FC236}">
                <a16:creationId xmlns="" xmlns:a16="http://schemas.microsoft.com/office/drawing/2014/main" id="{11FD1E5F-14A4-4821-98AF-8B3B079030B2}"/>
              </a:ext>
            </a:extLst>
          </p:cNvPr>
          <p:cNvSpPr/>
          <p:nvPr userDrawn="1"/>
        </p:nvSpPr>
        <p:spPr>
          <a:xfrm>
            <a:off x="7004510" y="1963462"/>
            <a:ext cx="3556809" cy="3529684"/>
          </a:xfrm>
          <a:custGeom>
            <a:avLst/>
            <a:gdLst>
              <a:gd name="connsiteX0" fmla="*/ 4841295 w 4841295"/>
              <a:gd name="connsiteY0" fmla="*/ 2402188 h 4804375"/>
              <a:gd name="connsiteX1" fmla="*/ 2420648 w 4841295"/>
              <a:gd name="connsiteY1" fmla="*/ 4804375 h 4804375"/>
              <a:gd name="connsiteX2" fmla="*/ 0 w 4841295"/>
              <a:gd name="connsiteY2" fmla="*/ 2402188 h 4804375"/>
              <a:gd name="connsiteX3" fmla="*/ 2420648 w 4841295"/>
              <a:gd name="connsiteY3" fmla="*/ 0 h 4804375"/>
              <a:gd name="connsiteX4" fmla="*/ 4841295 w 4841295"/>
              <a:gd name="connsiteY4" fmla="*/ 2402188 h 480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295" h="4804375">
                <a:moveTo>
                  <a:pt x="4841295" y="2402188"/>
                </a:moveTo>
                <a:cubicBezTo>
                  <a:pt x="4841295" y="3728879"/>
                  <a:pt x="3757535" y="4804375"/>
                  <a:pt x="2420648" y="4804375"/>
                </a:cubicBezTo>
                <a:cubicBezTo>
                  <a:pt x="1083761" y="4804375"/>
                  <a:pt x="0" y="3728879"/>
                  <a:pt x="0" y="2402188"/>
                </a:cubicBezTo>
                <a:cubicBezTo>
                  <a:pt x="0" y="1075496"/>
                  <a:pt x="1083761" y="0"/>
                  <a:pt x="2420648" y="0"/>
                </a:cubicBezTo>
                <a:cubicBezTo>
                  <a:pt x="3757535" y="0"/>
                  <a:pt x="4841295" y="1075496"/>
                  <a:pt x="4841295" y="2402188"/>
                </a:cubicBezTo>
                <a:close/>
              </a:path>
            </a:pathLst>
          </a:custGeom>
          <a:solidFill>
            <a:schemeClr val="accent1"/>
          </a:solidFill>
          <a:ln w="6340" cap="flat">
            <a:noFill/>
            <a:prstDash val="solid"/>
            <a:miter/>
          </a:ln>
        </p:spPr>
        <p:txBody>
          <a:bodyPr rtlCol="0" anchor="ctr"/>
          <a:lstStyle/>
          <a:p>
            <a:endParaRPr lang="es-AR" dirty="0"/>
          </a:p>
        </p:txBody>
      </p:sp>
      <p:sp>
        <p:nvSpPr>
          <p:cNvPr id="35" name="Título 34">
            <a:extLst>
              <a:ext uri="{FF2B5EF4-FFF2-40B4-BE49-F238E27FC236}">
                <a16:creationId xmlns="" xmlns:a16="http://schemas.microsoft.com/office/drawing/2014/main" id="{B9E98055-C045-4D20-84DE-43343A3B16B0}"/>
              </a:ext>
            </a:extLst>
          </p:cNvPr>
          <p:cNvSpPr>
            <a:spLocks noGrp="1"/>
          </p:cNvSpPr>
          <p:nvPr>
            <p:ph type="title" hasCustomPrompt="1"/>
          </p:nvPr>
        </p:nvSpPr>
        <p:spPr>
          <a:xfrm>
            <a:off x="1300292" y="537971"/>
            <a:ext cx="6056472" cy="759539"/>
          </a:xfrm>
        </p:spPr>
        <p:txBody>
          <a:bodyPr/>
          <a:lstStyle/>
          <a:p>
            <a:r>
              <a:rPr lang="es-AR" sz="4400" b="1" dirty="0">
                <a:latin typeface="Open Sans" panose="020B0606030504020204" pitchFamily="34" charset="0"/>
                <a:ea typeface="Open Sans" panose="020B0606030504020204" pitchFamily="34" charset="0"/>
                <a:cs typeface="Open Sans" panose="020B0606030504020204" pitchFamily="34" charset="0"/>
              </a:rPr>
              <a:t>TABLE OF </a:t>
            </a:r>
            <a:r>
              <a:rPr lang="es-AR"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CONTENT</a:t>
            </a:r>
          </a:p>
        </p:txBody>
      </p:sp>
      <p:sp>
        <p:nvSpPr>
          <p:cNvPr id="41" name="Marcador de texto 40">
            <a:extLst>
              <a:ext uri="{FF2B5EF4-FFF2-40B4-BE49-F238E27FC236}">
                <a16:creationId xmlns="" xmlns:a16="http://schemas.microsoft.com/office/drawing/2014/main" id="{08C7B3CF-EA07-46D2-BCBC-3A9859B88F29}"/>
              </a:ext>
            </a:extLst>
          </p:cNvPr>
          <p:cNvSpPr>
            <a:spLocks noGrp="1"/>
          </p:cNvSpPr>
          <p:nvPr>
            <p:ph type="body" sz="quarter" idx="13" hasCustomPrompt="1"/>
          </p:nvPr>
        </p:nvSpPr>
        <p:spPr>
          <a:xfrm>
            <a:off x="1300163" y="1411382"/>
            <a:ext cx="4795837" cy="781050"/>
          </a:xfr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A35"/>
                </a:solidFill>
                <a:effectLst/>
                <a:uLnTx/>
                <a:uFillTx/>
                <a:latin typeface="Open Sans" panose="020B0606030504020204" pitchFamily="34" charset="0"/>
                <a:ea typeface="Open Sans" panose="020B0606030504020204" pitchFamily="34" charset="0"/>
                <a:cs typeface="Open Sans" panose="020B0606030504020204" pitchFamily="34" charset="0"/>
              </a:rPr>
              <a:t>This is a sample text. Insert your desired text here. This is a sample text. </a:t>
            </a:r>
          </a:p>
        </p:txBody>
      </p:sp>
      <p:sp>
        <p:nvSpPr>
          <p:cNvPr id="46" name="Marcador de posición de imagen 43">
            <a:extLst>
              <a:ext uri="{FF2B5EF4-FFF2-40B4-BE49-F238E27FC236}">
                <a16:creationId xmlns="" xmlns:a16="http://schemas.microsoft.com/office/drawing/2014/main" id="{98F0393A-E166-45B0-98A4-A5A8E2880D1D}"/>
              </a:ext>
            </a:extLst>
          </p:cNvPr>
          <p:cNvSpPr>
            <a:spLocks noGrp="1"/>
          </p:cNvSpPr>
          <p:nvPr>
            <p:ph type="pic" sz="quarter" idx="15"/>
          </p:nvPr>
        </p:nvSpPr>
        <p:spPr>
          <a:xfrm>
            <a:off x="7132501" y="2077891"/>
            <a:ext cx="3300827" cy="3300827"/>
          </a:xfrm>
          <a:prstGeom prst="ellipse">
            <a:avLst/>
          </a:prstGeom>
        </p:spPr>
        <p:txBody>
          <a:bodyPr/>
          <a:lstStyle/>
          <a:p>
            <a:endParaRPr lang="en-US" dirty="0"/>
          </a:p>
        </p:txBody>
      </p:sp>
    </p:spTree>
    <p:extLst>
      <p:ext uri="{BB962C8B-B14F-4D97-AF65-F5344CB8AC3E}">
        <p14:creationId xmlns:p14="http://schemas.microsoft.com/office/powerpoint/2010/main" val="418223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Products">
    <p:spTree>
      <p:nvGrpSpPr>
        <p:cNvPr id="1" name=""/>
        <p:cNvGrpSpPr/>
        <p:nvPr/>
      </p:nvGrpSpPr>
      <p:grpSpPr>
        <a:xfrm>
          <a:off x="0" y="0"/>
          <a:ext cx="0" cy="0"/>
          <a:chOff x="0" y="0"/>
          <a:chExt cx="0" cy="0"/>
        </a:xfrm>
      </p:grpSpPr>
      <p:grpSp>
        <p:nvGrpSpPr>
          <p:cNvPr id="28" name="Gráfico 102">
            <a:extLst>
              <a:ext uri="{FF2B5EF4-FFF2-40B4-BE49-F238E27FC236}">
                <a16:creationId xmlns="" xmlns:a16="http://schemas.microsoft.com/office/drawing/2014/main" id="{0A7F1C39-A74C-438B-9E35-1F1EBBDD0D17}"/>
              </a:ext>
            </a:extLst>
          </p:cNvPr>
          <p:cNvGrpSpPr/>
          <p:nvPr userDrawn="1"/>
        </p:nvGrpSpPr>
        <p:grpSpPr>
          <a:xfrm>
            <a:off x="4769962" y="0"/>
            <a:ext cx="7422037" cy="6858634"/>
            <a:chOff x="1981200" y="0"/>
            <a:chExt cx="8230234" cy="6858634"/>
          </a:xfrm>
          <a:solidFill>
            <a:schemeClr val="accent1"/>
          </a:solidFill>
        </p:grpSpPr>
        <p:sp>
          <p:nvSpPr>
            <p:cNvPr id="29" name="Forma libre: forma 28">
              <a:extLst>
                <a:ext uri="{FF2B5EF4-FFF2-40B4-BE49-F238E27FC236}">
                  <a16:creationId xmlns="" xmlns:a16="http://schemas.microsoft.com/office/drawing/2014/main" id="{DF4284D5-C477-4F6B-8147-D6F4B0A140C3}"/>
                </a:ext>
              </a:extLst>
            </p:cNvPr>
            <p:cNvSpPr/>
            <p:nvPr/>
          </p:nvSpPr>
          <p:spPr>
            <a:xfrm>
              <a:off x="6989445" y="0"/>
              <a:ext cx="3221989" cy="2273300"/>
            </a:xfrm>
            <a:custGeom>
              <a:avLst/>
              <a:gdLst>
                <a:gd name="connsiteX0" fmla="*/ 2379980 w 3221989"/>
                <a:gd name="connsiteY0" fmla="*/ 2007870 h 2273300"/>
                <a:gd name="connsiteX1" fmla="*/ 3221990 w 3221989"/>
                <a:gd name="connsiteY1" fmla="*/ 2273300 h 2273300"/>
                <a:gd name="connsiteX2" fmla="*/ 3221990 w 3221989"/>
                <a:gd name="connsiteY2" fmla="*/ 1771015 h 2273300"/>
                <a:gd name="connsiteX3" fmla="*/ 2560320 w 3221989"/>
                <a:gd name="connsiteY3" fmla="*/ 1545590 h 2273300"/>
                <a:gd name="connsiteX4" fmla="*/ 685800 w 3221989"/>
                <a:gd name="connsiteY4" fmla="*/ 421640 h 2273300"/>
                <a:gd name="connsiteX5" fmla="*/ 291465 w 3221989"/>
                <a:gd name="connsiteY5" fmla="*/ 0 h 2273300"/>
                <a:gd name="connsiteX6" fmla="*/ 0 w 3221989"/>
                <a:gd name="connsiteY6" fmla="*/ 0 h 2273300"/>
                <a:gd name="connsiteX7" fmla="*/ 607060 w 3221989"/>
                <a:gd name="connsiteY7" fmla="*/ 834390 h 2273300"/>
                <a:gd name="connsiteX8" fmla="*/ 2379980 w 3221989"/>
                <a:gd name="connsiteY8" fmla="*/ 200787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1989" h="2273300">
                  <a:moveTo>
                    <a:pt x="2379980" y="2007870"/>
                  </a:moveTo>
                  <a:cubicBezTo>
                    <a:pt x="2663190" y="2105660"/>
                    <a:pt x="2950845" y="2179955"/>
                    <a:pt x="3221990" y="2273300"/>
                  </a:cubicBezTo>
                  <a:lnTo>
                    <a:pt x="3221990" y="1771015"/>
                  </a:lnTo>
                  <a:cubicBezTo>
                    <a:pt x="3006725" y="1695450"/>
                    <a:pt x="2782570" y="1625600"/>
                    <a:pt x="2560320" y="1545590"/>
                  </a:cubicBezTo>
                  <a:cubicBezTo>
                    <a:pt x="1881505" y="1318895"/>
                    <a:pt x="1224915" y="965200"/>
                    <a:pt x="685800" y="421640"/>
                  </a:cubicBezTo>
                  <a:cubicBezTo>
                    <a:pt x="548005" y="287020"/>
                    <a:pt x="416560" y="144780"/>
                    <a:pt x="291465" y="0"/>
                  </a:cubicBezTo>
                  <a:lnTo>
                    <a:pt x="0" y="0"/>
                  </a:lnTo>
                  <a:cubicBezTo>
                    <a:pt x="182880" y="286385"/>
                    <a:pt x="385445" y="577850"/>
                    <a:pt x="607060" y="834390"/>
                  </a:cubicBezTo>
                  <a:cubicBezTo>
                    <a:pt x="1105535" y="1433830"/>
                    <a:pt x="1725930" y="1800225"/>
                    <a:pt x="2379980" y="2007870"/>
                  </a:cubicBezTo>
                  <a:close/>
                </a:path>
              </a:pathLst>
            </a:custGeom>
            <a:grpFill/>
            <a:ln w="6350" cap="flat">
              <a:noFill/>
              <a:prstDash val="solid"/>
              <a:miter/>
            </a:ln>
          </p:spPr>
          <p:txBody>
            <a:bodyPr rtlCol="0" anchor="ctr"/>
            <a:lstStyle/>
            <a:p>
              <a:endParaRPr lang="es-AR" dirty="0"/>
            </a:p>
          </p:txBody>
        </p:sp>
        <p:sp>
          <p:nvSpPr>
            <p:cNvPr id="30" name="Forma libre: forma 29">
              <a:extLst>
                <a:ext uri="{FF2B5EF4-FFF2-40B4-BE49-F238E27FC236}">
                  <a16:creationId xmlns="" xmlns:a16="http://schemas.microsoft.com/office/drawing/2014/main" id="{BF1B16BB-B015-4B63-8189-AFDC38393C24}"/>
                </a:ext>
              </a:extLst>
            </p:cNvPr>
            <p:cNvSpPr/>
            <p:nvPr/>
          </p:nvSpPr>
          <p:spPr>
            <a:xfrm>
              <a:off x="7592695" y="0"/>
              <a:ext cx="2618739" cy="1396364"/>
            </a:xfrm>
            <a:custGeom>
              <a:avLst/>
              <a:gdLst>
                <a:gd name="connsiteX0" fmla="*/ 2099945 w 2618739"/>
                <a:gd name="connsiteY0" fmla="*/ 1210310 h 1396364"/>
                <a:gd name="connsiteX1" fmla="*/ 2618740 w 2618739"/>
                <a:gd name="connsiteY1" fmla="*/ 1396365 h 1396364"/>
                <a:gd name="connsiteX2" fmla="*/ 2618740 w 2618739"/>
                <a:gd name="connsiteY2" fmla="*/ 918210 h 1396364"/>
                <a:gd name="connsiteX3" fmla="*/ 2297430 w 2618739"/>
                <a:gd name="connsiteY3" fmla="*/ 796925 h 1396364"/>
                <a:gd name="connsiteX4" fmla="*/ 581025 w 2618739"/>
                <a:gd name="connsiteY4" fmla="*/ 0 h 1396364"/>
                <a:gd name="connsiteX5" fmla="*/ 0 w 2618739"/>
                <a:gd name="connsiteY5" fmla="*/ 0 h 1396364"/>
                <a:gd name="connsiteX6" fmla="*/ 147955 w 2618739"/>
                <a:gd name="connsiteY6" fmla="*/ 128905 h 1396364"/>
                <a:gd name="connsiteX7" fmla="*/ 2099945 w 2618739"/>
                <a:gd name="connsiteY7" fmla="*/ 1210310 h 139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739" h="1396364">
                  <a:moveTo>
                    <a:pt x="2099945" y="1210310"/>
                  </a:moveTo>
                  <a:cubicBezTo>
                    <a:pt x="2273935" y="1275080"/>
                    <a:pt x="2448560" y="1334770"/>
                    <a:pt x="2618740" y="1396365"/>
                  </a:cubicBezTo>
                  <a:lnTo>
                    <a:pt x="2618740" y="918210"/>
                  </a:lnTo>
                  <a:cubicBezTo>
                    <a:pt x="2512695" y="878205"/>
                    <a:pt x="2405380" y="838200"/>
                    <a:pt x="2297430" y="796925"/>
                  </a:cubicBezTo>
                  <a:cubicBezTo>
                    <a:pt x="1708150" y="583565"/>
                    <a:pt x="1114425" y="325120"/>
                    <a:pt x="581025" y="0"/>
                  </a:cubicBezTo>
                  <a:lnTo>
                    <a:pt x="0" y="0"/>
                  </a:lnTo>
                  <a:cubicBezTo>
                    <a:pt x="48260" y="43180"/>
                    <a:pt x="97790" y="86360"/>
                    <a:pt x="147955" y="128905"/>
                  </a:cubicBezTo>
                  <a:cubicBezTo>
                    <a:pt x="718820" y="625475"/>
                    <a:pt x="1403985" y="968375"/>
                    <a:pt x="2099945" y="1210310"/>
                  </a:cubicBezTo>
                  <a:close/>
                </a:path>
              </a:pathLst>
            </a:custGeom>
            <a:grpFill/>
            <a:ln w="6350" cap="flat">
              <a:noFill/>
              <a:prstDash val="solid"/>
              <a:miter/>
            </a:ln>
          </p:spPr>
          <p:txBody>
            <a:bodyPr rtlCol="0" anchor="ctr"/>
            <a:lstStyle/>
            <a:p>
              <a:endParaRPr lang="es-AR" dirty="0"/>
            </a:p>
          </p:txBody>
        </p:sp>
        <p:sp>
          <p:nvSpPr>
            <p:cNvPr id="31" name="Forma libre: forma 30">
              <a:extLst>
                <a:ext uri="{FF2B5EF4-FFF2-40B4-BE49-F238E27FC236}">
                  <a16:creationId xmlns="" xmlns:a16="http://schemas.microsoft.com/office/drawing/2014/main" id="{F86A4F78-E78D-4772-8B23-AD2D2BAFC2BB}"/>
                </a:ext>
              </a:extLst>
            </p:cNvPr>
            <p:cNvSpPr/>
            <p:nvPr/>
          </p:nvSpPr>
          <p:spPr>
            <a:xfrm>
              <a:off x="6678929" y="0"/>
              <a:ext cx="3531870" cy="3189604"/>
            </a:xfrm>
            <a:custGeom>
              <a:avLst/>
              <a:gdLst>
                <a:gd name="connsiteX0" fmla="*/ 2386965 w 3531870"/>
                <a:gd name="connsiteY0" fmla="*/ 2867660 h 3189604"/>
                <a:gd name="connsiteX1" fmla="*/ 3531870 w 3531870"/>
                <a:gd name="connsiteY1" fmla="*/ 3189605 h 3189604"/>
                <a:gd name="connsiteX2" fmla="*/ 3531870 w 3531870"/>
                <a:gd name="connsiteY2" fmla="*/ 2665095 h 3189604"/>
                <a:gd name="connsiteX3" fmla="*/ 2557145 w 3531870"/>
                <a:gd name="connsiteY3" fmla="*/ 2374900 h 3189604"/>
                <a:gd name="connsiteX4" fmla="*/ 859155 w 3531870"/>
                <a:gd name="connsiteY4" fmla="*/ 1169670 h 3189604"/>
                <a:gd name="connsiteX5" fmla="*/ 150495 w 3531870"/>
                <a:gd name="connsiteY5" fmla="*/ 0 h 3189604"/>
                <a:gd name="connsiteX6" fmla="*/ 0 w 3531870"/>
                <a:gd name="connsiteY6" fmla="*/ 0 h 3189604"/>
                <a:gd name="connsiteX7" fmla="*/ 781685 w 3531870"/>
                <a:gd name="connsiteY7" fmla="*/ 1627505 h 3189604"/>
                <a:gd name="connsiteX8" fmla="*/ 2386965 w 3531870"/>
                <a:gd name="connsiteY8" fmla="*/ 2867660 h 318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1870" h="3189604">
                  <a:moveTo>
                    <a:pt x="2386965" y="2867660"/>
                  </a:moveTo>
                  <a:cubicBezTo>
                    <a:pt x="2773680" y="2992755"/>
                    <a:pt x="3178176" y="3049270"/>
                    <a:pt x="3531870" y="3189605"/>
                  </a:cubicBezTo>
                  <a:lnTo>
                    <a:pt x="3531870" y="2665095"/>
                  </a:lnTo>
                  <a:cubicBezTo>
                    <a:pt x="3222626" y="2555875"/>
                    <a:pt x="2885440" y="2484755"/>
                    <a:pt x="2557145" y="2374900"/>
                  </a:cubicBezTo>
                  <a:cubicBezTo>
                    <a:pt x="1922145" y="2181225"/>
                    <a:pt x="1327150" y="1807210"/>
                    <a:pt x="859155" y="1169670"/>
                  </a:cubicBezTo>
                  <a:cubicBezTo>
                    <a:pt x="591185" y="817880"/>
                    <a:pt x="355600" y="398145"/>
                    <a:pt x="150495" y="0"/>
                  </a:cubicBezTo>
                  <a:lnTo>
                    <a:pt x="0" y="0"/>
                  </a:lnTo>
                  <a:cubicBezTo>
                    <a:pt x="213995" y="548005"/>
                    <a:pt x="469265" y="1151890"/>
                    <a:pt x="781685" y="1627505"/>
                  </a:cubicBezTo>
                  <a:cubicBezTo>
                    <a:pt x="1212215" y="2305685"/>
                    <a:pt x="1776730" y="2689860"/>
                    <a:pt x="2386965" y="2867660"/>
                  </a:cubicBezTo>
                  <a:close/>
                </a:path>
              </a:pathLst>
            </a:custGeom>
            <a:grpFill/>
            <a:ln w="6350" cap="flat">
              <a:noFill/>
              <a:prstDash val="solid"/>
              <a:miter/>
            </a:ln>
          </p:spPr>
          <p:txBody>
            <a:bodyPr rtlCol="0" anchor="ctr"/>
            <a:lstStyle/>
            <a:p>
              <a:endParaRPr lang="es-AR" dirty="0"/>
            </a:p>
          </p:txBody>
        </p:sp>
        <p:sp>
          <p:nvSpPr>
            <p:cNvPr id="32" name="Forma libre: forma 31">
              <a:extLst>
                <a:ext uri="{FF2B5EF4-FFF2-40B4-BE49-F238E27FC236}">
                  <a16:creationId xmlns="" xmlns:a16="http://schemas.microsoft.com/office/drawing/2014/main" id="{2AC3442D-0705-4527-889F-37FBAC40754F}"/>
                </a:ext>
              </a:extLst>
            </p:cNvPr>
            <p:cNvSpPr/>
            <p:nvPr/>
          </p:nvSpPr>
          <p:spPr>
            <a:xfrm>
              <a:off x="8811259" y="0"/>
              <a:ext cx="1399540" cy="566419"/>
            </a:xfrm>
            <a:custGeom>
              <a:avLst/>
              <a:gdLst>
                <a:gd name="connsiteX0" fmla="*/ 1399540 w 1399540"/>
                <a:gd name="connsiteY0" fmla="*/ 566420 h 566419"/>
                <a:gd name="connsiteX1" fmla="*/ 1399540 w 1399540"/>
                <a:gd name="connsiteY1" fmla="*/ 129540 h 566419"/>
                <a:gd name="connsiteX2" fmla="*/ 1054100 w 1399540"/>
                <a:gd name="connsiteY2" fmla="*/ 0 h 566419"/>
                <a:gd name="connsiteX3" fmla="*/ 0 w 1399540"/>
                <a:gd name="connsiteY3" fmla="*/ 0 h 566419"/>
                <a:gd name="connsiteX4" fmla="*/ 1236980 w 1399540"/>
                <a:gd name="connsiteY4" fmla="*/ 502920 h 566419"/>
                <a:gd name="connsiteX5" fmla="*/ 1399540 w 1399540"/>
                <a:gd name="connsiteY5" fmla="*/ 566420 h 56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540" h="566419">
                  <a:moveTo>
                    <a:pt x="1399540" y="566420"/>
                  </a:moveTo>
                  <a:lnTo>
                    <a:pt x="1399540" y="129540"/>
                  </a:lnTo>
                  <a:cubicBezTo>
                    <a:pt x="1285240" y="86360"/>
                    <a:pt x="1170305" y="43180"/>
                    <a:pt x="1054100" y="0"/>
                  </a:cubicBezTo>
                  <a:lnTo>
                    <a:pt x="0" y="0"/>
                  </a:lnTo>
                  <a:cubicBezTo>
                    <a:pt x="403860" y="184785"/>
                    <a:pt x="823595" y="350520"/>
                    <a:pt x="1236980" y="502920"/>
                  </a:cubicBezTo>
                  <a:cubicBezTo>
                    <a:pt x="1291590" y="523875"/>
                    <a:pt x="1345565" y="545465"/>
                    <a:pt x="1399540" y="566420"/>
                  </a:cubicBezTo>
                  <a:close/>
                </a:path>
              </a:pathLst>
            </a:custGeom>
            <a:grpFill/>
            <a:ln w="6350" cap="flat">
              <a:noFill/>
              <a:prstDash val="solid"/>
              <a:miter/>
            </a:ln>
          </p:spPr>
          <p:txBody>
            <a:bodyPr rtlCol="0" anchor="ctr"/>
            <a:lstStyle/>
            <a:p>
              <a:endParaRPr lang="es-AR" dirty="0"/>
            </a:p>
          </p:txBody>
        </p:sp>
        <p:sp>
          <p:nvSpPr>
            <p:cNvPr id="33" name="Forma libre: forma 32">
              <a:extLst>
                <a:ext uri="{FF2B5EF4-FFF2-40B4-BE49-F238E27FC236}">
                  <a16:creationId xmlns="" xmlns:a16="http://schemas.microsoft.com/office/drawing/2014/main" id="{BEA6EAE9-CC7B-4FC0-B059-3865EF9FF2A9}"/>
                </a:ext>
              </a:extLst>
            </p:cNvPr>
            <p:cNvSpPr/>
            <p:nvPr/>
          </p:nvSpPr>
          <p:spPr>
            <a:xfrm>
              <a:off x="6543040" y="930910"/>
              <a:ext cx="3667759" cy="5927724"/>
            </a:xfrm>
            <a:custGeom>
              <a:avLst/>
              <a:gdLst>
                <a:gd name="connsiteX0" fmla="*/ 3276600 w 3667759"/>
                <a:gd name="connsiteY0" fmla="*/ 4523740 h 5927724"/>
                <a:gd name="connsiteX1" fmla="*/ 1770380 w 3667759"/>
                <a:gd name="connsiteY1" fmla="*/ 4076700 h 5927724"/>
                <a:gd name="connsiteX2" fmla="*/ 471170 w 3667759"/>
                <a:gd name="connsiteY2" fmla="*/ 2749550 h 5927724"/>
                <a:gd name="connsiteX3" fmla="*/ 10795 w 3667759"/>
                <a:gd name="connsiteY3" fmla="*/ 0 h 5927724"/>
                <a:gd name="connsiteX4" fmla="*/ 0 w 3667759"/>
                <a:gd name="connsiteY4" fmla="*/ 471170 h 5927724"/>
                <a:gd name="connsiteX5" fmla="*/ 316230 w 3667759"/>
                <a:gd name="connsiteY5" fmla="*/ 3207385 h 5927724"/>
                <a:gd name="connsiteX6" fmla="*/ 1571625 w 3667759"/>
                <a:gd name="connsiteY6" fmla="*/ 4545330 h 5927724"/>
                <a:gd name="connsiteX7" fmla="*/ 3048000 w 3667759"/>
                <a:gd name="connsiteY7" fmla="*/ 4986655 h 5927724"/>
                <a:gd name="connsiteX8" fmla="*/ 3491230 w 3667759"/>
                <a:gd name="connsiteY8" fmla="*/ 5927725 h 5927724"/>
                <a:gd name="connsiteX9" fmla="*/ 3667760 w 3667759"/>
                <a:gd name="connsiteY9" fmla="*/ 5927725 h 5927724"/>
                <a:gd name="connsiteX10" fmla="*/ 3667760 w 3667759"/>
                <a:gd name="connsiteY10" fmla="*/ 5204460 h 5927724"/>
                <a:gd name="connsiteX11" fmla="*/ 3276600 w 3667759"/>
                <a:gd name="connsiteY11" fmla="*/ 4523740 h 592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7759" h="5927724">
                  <a:moveTo>
                    <a:pt x="3276600" y="4523740"/>
                  </a:moveTo>
                  <a:cubicBezTo>
                    <a:pt x="2875915" y="4194810"/>
                    <a:pt x="2299970" y="4257040"/>
                    <a:pt x="1770380" y="4076700"/>
                  </a:cubicBezTo>
                  <a:cubicBezTo>
                    <a:pt x="1238885" y="3928110"/>
                    <a:pt x="748665" y="3479165"/>
                    <a:pt x="471170" y="2749550"/>
                  </a:cubicBezTo>
                  <a:cubicBezTo>
                    <a:pt x="177800" y="2029460"/>
                    <a:pt x="95885" y="1028700"/>
                    <a:pt x="10795" y="0"/>
                  </a:cubicBezTo>
                  <a:cubicBezTo>
                    <a:pt x="10795" y="150495"/>
                    <a:pt x="7620" y="307975"/>
                    <a:pt x="0" y="471170"/>
                  </a:cubicBezTo>
                  <a:cubicBezTo>
                    <a:pt x="21590" y="1528445"/>
                    <a:pt x="49530" y="2495550"/>
                    <a:pt x="316230" y="3207385"/>
                  </a:cubicBezTo>
                  <a:cubicBezTo>
                    <a:pt x="564515" y="3923665"/>
                    <a:pt x="1051560" y="4384675"/>
                    <a:pt x="1571625" y="4545330"/>
                  </a:cubicBezTo>
                  <a:cubicBezTo>
                    <a:pt x="2092325" y="4737100"/>
                    <a:pt x="2655570" y="4678045"/>
                    <a:pt x="3048000" y="4986655"/>
                  </a:cubicBezTo>
                  <a:cubicBezTo>
                    <a:pt x="3257550" y="5149850"/>
                    <a:pt x="3420745" y="5436870"/>
                    <a:pt x="3491230" y="5927725"/>
                  </a:cubicBezTo>
                  <a:lnTo>
                    <a:pt x="3667760" y="5927725"/>
                  </a:lnTo>
                  <a:lnTo>
                    <a:pt x="3667760" y="5204460"/>
                  </a:lnTo>
                  <a:cubicBezTo>
                    <a:pt x="3581400" y="4873625"/>
                    <a:pt x="3444240" y="4658995"/>
                    <a:pt x="3276600" y="4523740"/>
                  </a:cubicBezTo>
                  <a:close/>
                </a:path>
              </a:pathLst>
            </a:custGeom>
            <a:grpFill/>
            <a:ln w="6350" cap="flat">
              <a:noFill/>
              <a:prstDash val="solid"/>
              <a:miter/>
            </a:ln>
          </p:spPr>
          <p:txBody>
            <a:bodyPr rtlCol="0" anchor="ctr"/>
            <a:lstStyle/>
            <a:p>
              <a:endParaRPr lang="es-AR" dirty="0"/>
            </a:p>
          </p:txBody>
        </p:sp>
        <p:sp>
          <p:nvSpPr>
            <p:cNvPr id="34" name="Forma libre: forma 33">
              <a:extLst>
                <a:ext uri="{FF2B5EF4-FFF2-40B4-BE49-F238E27FC236}">
                  <a16:creationId xmlns="" xmlns:a16="http://schemas.microsoft.com/office/drawing/2014/main" id="{760895B1-BE0B-45B3-8338-48B6162FB4E1}"/>
                </a:ext>
              </a:extLst>
            </p:cNvPr>
            <p:cNvSpPr/>
            <p:nvPr/>
          </p:nvSpPr>
          <p:spPr>
            <a:xfrm>
              <a:off x="6529704" y="200025"/>
              <a:ext cx="3681095" cy="5166359"/>
            </a:xfrm>
            <a:custGeom>
              <a:avLst/>
              <a:gdLst>
                <a:gd name="connsiteX0" fmla="*/ 1926590 w 3681095"/>
                <a:gd name="connsiteY0" fmla="*/ 4436110 h 5166359"/>
                <a:gd name="connsiteX1" fmla="*/ 3459480 w 3681095"/>
                <a:gd name="connsiteY1" fmla="*/ 4900930 h 5166359"/>
                <a:gd name="connsiteX2" fmla="*/ 3681095 w 3681095"/>
                <a:gd name="connsiteY2" fmla="*/ 5166360 h 5166359"/>
                <a:gd name="connsiteX3" fmla="*/ 3681095 w 3681095"/>
                <a:gd name="connsiteY3" fmla="*/ 4446270 h 5166359"/>
                <a:gd name="connsiteX4" fmla="*/ 3677920 w 3681095"/>
                <a:gd name="connsiteY4" fmla="*/ 4443095 h 5166359"/>
                <a:gd name="connsiteX5" fmla="*/ 2105660 w 3681095"/>
                <a:gd name="connsiteY5" fmla="*/ 3940175 h 5166359"/>
                <a:gd name="connsiteX6" fmla="*/ 702945 w 3681095"/>
                <a:gd name="connsiteY6" fmla="*/ 2637790 h 5166359"/>
                <a:gd name="connsiteX7" fmla="*/ 0 w 3681095"/>
                <a:gd name="connsiteY7" fmla="*/ 0 h 5166359"/>
                <a:gd name="connsiteX8" fmla="*/ 19050 w 3681095"/>
                <a:gd name="connsiteY8" fmla="*/ 397510 h 5166359"/>
                <a:gd name="connsiteX9" fmla="*/ 586740 w 3681095"/>
                <a:gd name="connsiteY9" fmla="*/ 3119120 h 5166359"/>
                <a:gd name="connsiteX10" fmla="*/ 1926590 w 3681095"/>
                <a:gd name="connsiteY10" fmla="*/ 4436110 h 51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1095" h="5166359">
                  <a:moveTo>
                    <a:pt x="1926590" y="4436110"/>
                  </a:moveTo>
                  <a:cubicBezTo>
                    <a:pt x="2465070" y="4612640"/>
                    <a:pt x="3052445" y="4554855"/>
                    <a:pt x="3459480" y="4900930"/>
                  </a:cubicBezTo>
                  <a:cubicBezTo>
                    <a:pt x="3541395" y="4969510"/>
                    <a:pt x="3616326" y="5056505"/>
                    <a:pt x="3681095" y="5166360"/>
                  </a:cubicBezTo>
                  <a:lnTo>
                    <a:pt x="3681095" y="4446270"/>
                  </a:lnTo>
                  <a:cubicBezTo>
                    <a:pt x="3679826" y="4445000"/>
                    <a:pt x="3678555" y="4444365"/>
                    <a:pt x="3677920" y="4443095"/>
                  </a:cubicBezTo>
                  <a:cubicBezTo>
                    <a:pt x="3263265" y="4070350"/>
                    <a:pt x="2659380" y="4114800"/>
                    <a:pt x="2105660" y="3940175"/>
                  </a:cubicBezTo>
                  <a:cubicBezTo>
                    <a:pt x="1547495" y="3799205"/>
                    <a:pt x="1040130" y="3367405"/>
                    <a:pt x="702945" y="2637790"/>
                  </a:cubicBezTo>
                  <a:cubicBezTo>
                    <a:pt x="354330" y="1924685"/>
                    <a:pt x="175895" y="914400"/>
                    <a:pt x="0" y="0"/>
                  </a:cubicBezTo>
                  <a:cubicBezTo>
                    <a:pt x="8255" y="125095"/>
                    <a:pt x="14605" y="257175"/>
                    <a:pt x="19050" y="397510"/>
                  </a:cubicBezTo>
                  <a:cubicBezTo>
                    <a:pt x="147320" y="1385570"/>
                    <a:pt x="270510" y="2399030"/>
                    <a:pt x="586740" y="3119120"/>
                  </a:cubicBezTo>
                  <a:cubicBezTo>
                    <a:pt x="889635" y="3852545"/>
                    <a:pt x="1384300" y="4293235"/>
                    <a:pt x="1926590" y="4436110"/>
                  </a:cubicBezTo>
                  <a:close/>
                </a:path>
              </a:pathLst>
            </a:custGeom>
            <a:grpFill/>
            <a:ln w="6350" cap="flat">
              <a:noFill/>
              <a:prstDash val="solid"/>
              <a:miter/>
            </a:ln>
          </p:spPr>
          <p:txBody>
            <a:bodyPr rtlCol="0" anchor="ctr"/>
            <a:lstStyle/>
            <a:p>
              <a:endParaRPr lang="es-AR" dirty="0"/>
            </a:p>
          </p:txBody>
        </p:sp>
        <p:sp>
          <p:nvSpPr>
            <p:cNvPr id="35" name="Forma libre: forma 34">
              <a:extLst>
                <a:ext uri="{FF2B5EF4-FFF2-40B4-BE49-F238E27FC236}">
                  <a16:creationId xmlns="" xmlns:a16="http://schemas.microsoft.com/office/drawing/2014/main" id="{413BDA6C-0E94-4E16-B750-B48445102376}"/>
                </a:ext>
              </a:extLst>
            </p:cNvPr>
            <p:cNvSpPr/>
            <p:nvPr/>
          </p:nvSpPr>
          <p:spPr>
            <a:xfrm>
              <a:off x="6526529" y="0"/>
              <a:ext cx="3684270" cy="4173220"/>
            </a:xfrm>
            <a:custGeom>
              <a:avLst/>
              <a:gdLst>
                <a:gd name="connsiteX0" fmla="*/ 2240915 w 3684270"/>
                <a:gd name="connsiteY0" fmla="*/ 3756025 h 4173220"/>
                <a:gd name="connsiteX1" fmla="*/ 3684270 w 3684270"/>
                <a:gd name="connsiteY1" fmla="*/ 4173220 h 4173220"/>
                <a:gd name="connsiteX2" fmla="*/ 3684270 w 3684270"/>
                <a:gd name="connsiteY2" fmla="*/ 3602990 h 4173220"/>
                <a:gd name="connsiteX3" fmla="*/ 2410460 w 3684270"/>
                <a:gd name="connsiteY3" fmla="*/ 3250565 h 4173220"/>
                <a:gd name="connsiteX4" fmla="*/ 872490 w 3684270"/>
                <a:gd name="connsiteY4" fmla="*/ 1988185 h 4173220"/>
                <a:gd name="connsiteX5" fmla="*/ 71755 w 3684270"/>
                <a:gd name="connsiteY5" fmla="*/ 0 h 4173220"/>
                <a:gd name="connsiteX6" fmla="*/ 0 w 3684270"/>
                <a:gd name="connsiteY6" fmla="*/ 0 h 4173220"/>
                <a:gd name="connsiteX7" fmla="*/ 783590 w 3684270"/>
                <a:gd name="connsiteY7" fmla="*/ 2469515 h 4173220"/>
                <a:gd name="connsiteX8" fmla="*/ 2240915 w 3684270"/>
                <a:gd name="connsiteY8" fmla="*/ 3756025 h 41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270" h="4173220">
                  <a:moveTo>
                    <a:pt x="2240915" y="3756025"/>
                  </a:moveTo>
                  <a:cubicBezTo>
                    <a:pt x="2739390" y="3912235"/>
                    <a:pt x="3275965" y="3909695"/>
                    <a:pt x="3684270" y="4173220"/>
                  </a:cubicBezTo>
                  <a:lnTo>
                    <a:pt x="3684270" y="3602990"/>
                  </a:lnTo>
                  <a:cubicBezTo>
                    <a:pt x="3302635" y="3424555"/>
                    <a:pt x="2843530" y="3387725"/>
                    <a:pt x="2410460" y="3250565"/>
                  </a:cubicBezTo>
                  <a:cubicBezTo>
                    <a:pt x="1816735" y="3082925"/>
                    <a:pt x="1273175" y="2691765"/>
                    <a:pt x="872490" y="1988185"/>
                  </a:cubicBezTo>
                  <a:cubicBezTo>
                    <a:pt x="535305" y="1419860"/>
                    <a:pt x="281940" y="665480"/>
                    <a:pt x="71755" y="0"/>
                  </a:cubicBezTo>
                  <a:lnTo>
                    <a:pt x="0" y="0"/>
                  </a:lnTo>
                  <a:cubicBezTo>
                    <a:pt x="196850" y="828040"/>
                    <a:pt x="424180" y="1783715"/>
                    <a:pt x="783590" y="2469515"/>
                  </a:cubicBezTo>
                  <a:cubicBezTo>
                    <a:pt x="1147445" y="3196590"/>
                    <a:pt x="1668780" y="3596640"/>
                    <a:pt x="2240915" y="3756025"/>
                  </a:cubicBezTo>
                  <a:close/>
                </a:path>
              </a:pathLst>
            </a:custGeom>
            <a:grpFill/>
            <a:ln w="6350" cap="flat">
              <a:no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7C43A660-0210-4E24-A3D5-3F13E0507EB1}"/>
                </a:ext>
              </a:extLst>
            </p:cNvPr>
            <p:cNvSpPr/>
            <p:nvPr/>
          </p:nvSpPr>
          <p:spPr>
            <a:xfrm>
              <a:off x="5495456" y="3662045"/>
              <a:ext cx="1135848" cy="3195954"/>
            </a:xfrm>
            <a:custGeom>
              <a:avLst/>
              <a:gdLst>
                <a:gd name="connsiteX0" fmla="*/ 90004 w 1135848"/>
                <a:gd name="connsiteY0" fmla="*/ 2411730 h 3195954"/>
                <a:gd name="connsiteX1" fmla="*/ 559904 w 1135848"/>
                <a:gd name="connsiteY1" fmla="*/ 3195955 h 3195954"/>
                <a:gd name="connsiteX2" fmla="*/ 1135849 w 1135848"/>
                <a:gd name="connsiteY2" fmla="*/ 3195955 h 3195954"/>
                <a:gd name="connsiteX3" fmla="*/ 388454 w 1135848"/>
                <a:gd name="connsiteY3" fmla="*/ 2121535 h 3195954"/>
                <a:gd name="connsiteX4" fmla="*/ 315429 w 1135848"/>
                <a:gd name="connsiteY4" fmla="*/ 1146810 h 3195954"/>
                <a:gd name="connsiteX5" fmla="*/ 614514 w 1135848"/>
                <a:gd name="connsiteY5" fmla="*/ 0 h 3195954"/>
                <a:gd name="connsiteX6" fmla="*/ 386549 w 1135848"/>
                <a:gd name="connsiteY6" fmla="*/ 516255 h 3195954"/>
                <a:gd name="connsiteX7" fmla="*/ 31584 w 1135848"/>
                <a:gd name="connsiteY7" fmla="*/ 1520190 h 3195954"/>
                <a:gd name="connsiteX8" fmla="*/ 90004 w 1135848"/>
                <a:gd name="connsiteY8" fmla="*/ 2411730 h 319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848" h="3195954">
                  <a:moveTo>
                    <a:pt x="90004" y="2411730"/>
                  </a:moveTo>
                  <a:cubicBezTo>
                    <a:pt x="182714" y="2697480"/>
                    <a:pt x="350989" y="2963545"/>
                    <a:pt x="559904" y="3195955"/>
                  </a:cubicBezTo>
                  <a:lnTo>
                    <a:pt x="1135849" y="3195955"/>
                  </a:lnTo>
                  <a:cubicBezTo>
                    <a:pt x="801204" y="2919730"/>
                    <a:pt x="521169" y="2550795"/>
                    <a:pt x="388454" y="2121535"/>
                  </a:cubicBezTo>
                  <a:cubicBezTo>
                    <a:pt x="292569" y="1819910"/>
                    <a:pt x="267804" y="1493520"/>
                    <a:pt x="315429" y="1146810"/>
                  </a:cubicBezTo>
                  <a:cubicBezTo>
                    <a:pt x="360514" y="798195"/>
                    <a:pt x="477354" y="430530"/>
                    <a:pt x="614514" y="0"/>
                  </a:cubicBezTo>
                  <a:cubicBezTo>
                    <a:pt x="547839" y="175895"/>
                    <a:pt x="472274" y="348615"/>
                    <a:pt x="386549" y="516255"/>
                  </a:cubicBezTo>
                  <a:cubicBezTo>
                    <a:pt x="219544" y="889000"/>
                    <a:pt x="86194" y="1209675"/>
                    <a:pt x="31584" y="1520190"/>
                  </a:cubicBezTo>
                  <a:cubicBezTo>
                    <a:pt x="-25566" y="1828800"/>
                    <a:pt x="-4611" y="2127250"/>
                    <a:pt x="90004" y="2411730"/>
                  </a:cubicBezTo>
                  <a:close/>
                </a:path>
              </a:pathLst>
            </a:custGeom>
            <a:grpFill/>
            <a:ln w="6350" cap="flat">
              <a:no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26D6F821-984F-4B0D-84AF-16A7F135995C}"/>
                </a:ext>
              </a:extLst>
            </p:cNvPr>
            <p:cNvSpPr/>
            <p:nvPr/>
          </p:nvSpPr>
          <p:spPr>
            <a:xfrm>
              <a:off x="3539332" y="5953759"/>
              <a:ext cx="702467" cy="904240"/>
            </a:xfrm>
            <a:custGeom>
              <a:avLst/>
              <a:gdLst>
                <a:gd name="connsiteX0" fmla="*/ 527843 w 702467"/>
                <a:gd name="connsiteY0" fmla="*/ 904240 h 904240"/>
                <a:gd name="connsiteX1" fmla="*/ 702468 w 702467"/>
                <a:gd name="connsiteY1" fmla="*/ 0 h 904240"/>
                <a:gd name="connsiteX2" fmla="*/ 225582 w 702467"/>
                <a:gd name="connsiteY2" fmla="*/ 262890 h 904240"/>
                <a:gd name="connsiteX3" fmla="*/ 89693 w 702467"/>
                <a:gd name="connsiteY3" fmla="*/ 904240 h 904240"/>
                <a:gd name="connsiteX4" fmla="*/ 527843 w 702467"/>
                <a:gd name="connsiteY4" fmla="*/ 904240 h 90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7" h="904240">
                  <a:moveTo>
                    <a:pt x="527843" y="904240"/>
                  </a:moveTo>
                  <a:cubicBezTo>
                    <a:pt x="334168" y="523875"/>
                    <a:pt x="367188" y="212090"/>
                    <a:pt x="702468" y="0"/>
                  </a:cubicBezTo>
                  <a:cubicBezTo>
                    <a:pt x="548163" y="95250"/>
                    <a:pt x="388778" y="182880"/>
                    <a:pt x="225582" y="262890"/>
                  </a:cubicBezTo>
                  <a:cubicBezTo>
                    <a:pt x="-32863" y="385445"/>
                    <a:pt x="-56358" y="610235"/>
                    <a:pt x="89693" y="904240"/>
                  </a:cubicBezTo>
                  <a:lnTo>
                    <a:pt x="527843" y="904240"/>
                  </a:lnTo>
                  <a:close/>
                </a:path>
              </a:pathLst>
            </a:custGeom>
            <a:grpFill/>
            <a:ln w="6350" cap="flat">
              <a:noFill/>
              <a:prstDash val="solid"/>
              <a:miter/>
            </a:ln>
          </p:spPr>
          <p:txBody>
            <a:bodyPr rtlCol="0" anchor="ctr"/>
            <a:lstStyle/>
            <a:p>
              <a:endParaRPr lang="es-AR" dirty="0"/>
            </a:p>
          </p:txBody>
        </p:sp>
        <p:sp>
          <p:nvSpPr>
            <p:cNvPr id="38" name="Forma libre: forma 37">
              <a:extLst>
                <a:ext uri="{FF2B5EF4-FFF2-40B4-BE49-F238E27FC236}">
                  <a16:creationId xmlns="" xmlns:a16="http://schemas.microsoft.com/office/drawing/2014/main" id="{D3D3D3F3-C9DD-43FA-A7D6-477E20A5579F}"/>
                </a:ext>
              </a:extLst>
            </p:cNvPr>
            <p:cNvSpPr/>
            <p:nvPr/>
          </p:nvSpPr>
          <p:spPr>
            <a:xfrm>
              <a:off x="2781189" y="6395084"/>
              <a:ext cx="587485" cy="462915"/>
            </a:xfrm>
            <a:custGeom>
              <a:avLst/>
              <a:gdLst>
                <a:gd name="connsiteX0" fmla="*/ 511921 w 587485"/>
                <a:gd name="connsiteY0" fmla="*/ 462915 h 462915"/>
                <a:gd name="connsiteX1" fmla="*/ 587486 w 587485"/>
                <a:gd name="connsiteY1" fmla="*/ 0 h 462915"/>
                <a:gd name="connsiteX2" fmla="*/ 59801 w 587485"/>
                <a:gd name="connsiteY2" fmla="*/ 197485 h 462915"/>
                <a:gd name="connsiteX3" fmla="*/ 64246 w 587485"/>
                <a:gd name="connsiteY3" fmla="*/ 462915 h 462915"/>
                <a:gd name="connsiteX4" fmla="*/ 511921 w 587485"/>
                <a:gd name="connsiteY4" fmla="*/ 462915 h 462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85" h="462915">
                  <a:moveTo>
                    <a:pt x="511921" y="462915"/>
                  </a:moveTo>
                  <a:cubicBezTo>
                    <a:pt x="397621" y="238760"/>
                    <a:pt x="407146" y="74930"/>
                    <a:pt x="587486" y="0"/>
                  </a:cubicBezTo>
                  <a:cubicBezTo>
                    <a:pt x="412226" y="72390"/>
                    <a:pt x="235696" y="137795"/>
                    <a:pt x="59801" y="197485"/>
                  </a:cubicBezTo>
                  <a:cubicBezTo>
                    <a:pt x="-25289" y="229870"/>
                    <a:pt x="-15764" y="324485"/>
                    <a:pt x="64246" y="462915"/>
                  </a:cubicBezTo>
                  <a:lnTo>
                    <a:pt x="511921" y="462915"/>
                  </a:lnTo>
                  <a:close/>
                </a:path>
              </a:pathLst>
            </a:custGeom>
            <a:grpFill/>
            <a:ln w="6350" cap="flat">
              <a:noFill/>
              <a:prstDash val="solid"/>
              <a:miter/>
            </a:ln>
          </p:spPr>
          <p:txBody>
            <a:bodyPr rtlCol="0" anchor="ctr"/>
            <a:lstStyle/>
            <a:p>
              <a:endParaRPr lang="es-AR" dirty="0"/>
            </a:p>
          </p:txBody>
        </p:sp>
        <p:sp>
          <p:nvSpPr>
            <p:cNvPr id="39" name="Forma libre: forma 38">
              <a:extLst>
                <a:ext uri="{FF2B5EF4-FFF2-40B4-BE49-F238E27FC236}">
                  <a16:creationId xmlns="" xmlns:a16="http://schemas.microsoft.com/office/drawing/2014/main" id="{A62F6569-0DA1-4ED3-8902-41B59D3A68A3}"/>
                </a:ext>
              </a:extLst>
            </p:cNvPr>
            <p:cNvSpPr/>
            <p:nvPr/>
          </p:nvSpPr>
          <p:spPr>
            <a:xfrm>
              <a:off x="6360788" y="1784350"/>
              <a:ext cx="3420116" cy="5073650"/>
            </a:xfrm>
            <a:custGeom>
              <a:avLst/>
              <a:gdLst>
                <a:gd name="connsiteX0" fmla="*/ 159391 w 3420116"/>
                <a:gd name="connsiteY0" fmla="*/ 3102610 h 5073650"/>
                <a:gd name="connsiteX1" fmla="*/ 1367161 w 3420116"/>
                <a:gd name="connsiteY1" fmla="*/ 4457065 h 5073650"/>
                <a:gd name="connsiteX2" fmla="*/ 2806071 w 3420116"/>
                <a:gd name="connsiteY2" fmla="*/ 4933315 h 5073650"/>
                <a:gd name="connsiteX3" fmla="*/ 2953391 w 3420116"/>
                <a:gd name="connsiteY3" fmla="*/ 5073650 h 5073650"/>
                <a:gd name="connsiteX4" fmla="*/ 3420116 w 3420116"/>
                <a:gd name="connsiteY4" fmla="*/ 5073650 h 5073650"/>
                <a:gd name="connsiteX5" fmla="*/ 3050546 w 3420116"/>
                <a:gd name="connsiteY5" fmla="*/ 4483100 h 5073650"/>
                <a:gd name="connsiteX6" fmla="*/ 1592586 w 3420116"/>
                <a:gd name="connsiteY6" fmla="*/ 4034155 h 5073650"/>
                <a:gd name="connsiteX7" fmla="*/ 361956 w 3420116"/>
                <a:gd name="connsiteY7" fmla="*/ 2688590 h 5073650"/>
                <a:gd name="connsiteX8" fmla="*/ 156216 w 3420116"/>
                <a:gd name="connsiteY8" fmla="*/ 0 h 5073650"/>
                <a:gd name="connsiteX9" fmla="*/ 94621 w 3420116"/>
                <a:gd name="connsiteY9" fmla="*/ 522605 h 5073650"/>
                <a:gd name="connsiteX10" fmla="*/ 6 w 3420116"/>
                <a:gd name="connsiteY10" fmla="*/ 1944370 h 5073650"/>
                <a:gd name="connsiteX11" fmla="*/ 159391 w 3420116"/>
                <a:gd name="connsiteY11" fmla="*/ 3102610 h 507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116" h="5073650">
                  <a:moveTo>
                    <a:pt x="159391" y="3102610"/>
                  </a:moveTo>
                  <a:cubicBezTo>
                    <a:pt x="374021" y="3789680"/>
                    <a:pt x="852176" y="4251960"/>
                    <a:pt x="1367161" y="4457065"/>
                  </a:cubicBezTo>
                  <a:cubicBezTo>
                    <a:pt x="1880241" y="4679950"/>
                    <a:pt x="2426976" y="4650740"/>
                    <a:pt x="2806071" y="4933315"/>
                  </a:cubicBezTo>
                  <a:cubicBezTo>
                    <a:pt x="2858141" y="4972050"/>
                    <a:pt x="2907671" y="5018406"/>
                    <a:pt x="2953391" y="5073650"/>
                  </a:cubicBezTo>
                  <a:lnTo>
                    <a:pt x="3420116" y="5073650"/>
                  </a:lnTo>
                  <a:cubicBezTo>
                    <a:pt x="3335661" y="4786631"/>
                    <a:pt x="3205486" y="4601210"/>
                    <a:pt x="3050546" y="4483100"/>
                  </a:cubicBezTo>
                  <a:cubicBezTo>
                    <a:pt x="2664466" y="4187825"/>
                    <a:pt x="2109476" y="4237355"/>
                    <a:pt x="1592586" y="4034155"/>
                  </a:cubicBezTo>
                  <a:cubicBezTo>
                    <a:pt x="1078236" y="3860800"/>
                    <a:pt x="590556" y="3390265"/>
                    <a:pt x="361956" y="2688590"/>
                  </a:cubicBezTo>
                  <a:cubicBezTo>
                    <a:pt x="113671" y="1988820"/>
                    <a:pt x="123831" y="1058545"/>
                    <a:pt x="156216" y="0"/>
                  </a:cubicBezTo>
                  <a:cubicBezTo>
                    <a:pt x="141611" y="170180"/>
                    <a:pt x="121291" y="345440"/>
                    <a:pt x="94621" y="522605"/>
                  </a:cubicBezTo>
                  <a:cubicBezTo>
                    <a:pt x="50171" y="1047750"/>
                    <a:pt x="-629" y="1515110"/>
                    <a:pt x="6" y="1944370"/>
                  </a:cubicBezTo>
                  <a:cubicBezTo>
                    <a:pt x="-629" y="2372360"/>
                    <a:pt x="48266" y="2762250"/>
                    <a:pt x="159391" y="3102610"/>
                  </a:cubicBezTo>
                  <a:close/>
                </a:path>
              </a:pathLst>
            </a:custGeom>
            <a:grpFill/>
            <a:ln w="6350" cap="flat">
              <a:noFill/>
              <a:prstDash val="solid"/>
              <a:miter/>
            </a:ln>
          </p:spPr>
          <p:txBody>
            <a:bodyPr rtlCol="0" anchor="ctr"/>
            <a:lstStyle/>
            <a:p>
              <a:endParaRPr lang="es-AR" dirty="0"/>
            </a:p>
          </p:txBody>
        </p:sp>
        <p:sp>
          <p:nvSpPr>
            <p:cNvPr id="40" name="Forma libre: forma 39">
              <a:extLst>
                <a:ext uri="{FF2B5EF4-FFF2-40B4-BE49-F238E27FC236}">
                  <a16:creationId xmlns="" xmlns:a16="http://schemas.microsoft.com/office/drawing/2014/main" id="{DDCF306F-561A-49D9-8C0F-A67A17BFEE8A}"/>
                </a:ext>
              </a:extLst>
            </p:cNvPr>
            <p:cNvSpPr/>
            <p:nvPr/>
          </p:nvSpPr>
          <p:spPr>
            <a:xfrm>
              <a:off x="1981200" y="6721475"/>
              <a:ext cx="505459" cy="136525"/>
            </a:xfrm>
            <a:custGeom>
              <a:avLst/>
              <a:gdLst>
                <a:gd name="connsiteX0" fmla="*/ 459740 w 505459"/>
                <a:gd name="connsiteY0" fmla="*/ 0 h 136525"/>
                <a:gd name="connsiteX1" fmla="*/ 0 w 505459"/>
                <a:gd name="connsiteY1" fmla="*/ 136525 h 136525"/>
                <a:gd name="connsiteX2" fmla="*/ 505460 w 505459"/>
                <a:gd name="connsiteY2" fmla="*/ 136525 h 136525"/>
                <a:gd name="connsiteX3" fmla="*/ 459740 w 505459"/>
                <a:gd name="connsiteY3" fmla="*/ 0 h 136525"/>
              </a:gdLst>
              <a:ahLst/>
              <a:cxnLst>
                <a:cxn ang="0">
                  <a:pos x="connsiteX0" y="connsiteY0"/>
                </a:cxn>
                <a:cxn ang="0">
                  <a:pos x="connsiteX1" y="connsiteY1"/>
                </a:cxn>
                <a:cxn ang="0">
                  <a:pos x="connsiteX2" y="connsiteY2"/>
                </a:cxn>
                <a:cxn ang="0">
                  <a:pos x="connsiteX3" y="connsiteY3"/>
                </a:cxn>
              </a:cxnLst>
              <a:rect l="l" t="t" r="r" b="b"/>
              <a:pathLst>
                <a:path w="505459" h="136525">
                  <a:moveTo>
                    <a:pt x="459740" y="0"/>
                  </a:moveTo>
                  <a:cubicBezTo>
                    <a:pt x="302895" y="48260"/>
                    <a:pt x="149225" y="93345"/>
                    <a:pt x="0" y="136525"/>
                  </a:cubicBezTo>
                  <a:lnTo>
                    <a:pt x="505460" y="136525"/>
                  </a:lnTo>
                  <a:cubicBezTo>
                    <a:pt x="453390" y="63500"/>
                    <a:pt x="434975" y="15875"/>
                    <a:pt x="459740" y="0"/>
                  </a:cubicBezTo>
                  <a:close/>
                </a:path>
              </a:pathLst>
            </a:custGeom>
            <a:grpFill/>
            <a:ln w="6350" cap="flat">
              <a:noFill/>
              <a:prstDash val="solid"/>
              <a:miter/>
            </a:ln>
          </p:spPr>
          <p:txBody>
            <a:bodyPr rtlCol="0" anchor="ctr"/>
            <a:lstStyle/>
            <a:p>
              <a:endParaRPr lang="es-AR" dirty="0"/>
            </a:p>
          </p:txBody>
        </p:sp>
        <p:sp>
          <p:nvSpPr>
            <p:cNvPr id="41" name="Forma libre: forma 40">
              <a:extLst>
                <a:ext uri="{FF2B5EF4-FFF2-40B4-BE49-F238E27FC236}">
                  <a16:creationId xmlns="" xmlns:a16="http://schemas.microsoft.com/office/drawing/2014/main" id="{411DCF95-8677-4AD7-9FA4-2F659DCA5D27}"/>
                </a:ext>
              </a:extLst>
            </p:cNvPr>
            <p:cNvSpPr/>
            <p:nvPr/>
          </p:nvSpPr>
          <p:spPr>
            <a:xfrm>
              <a:off x="5988071" y="2716529"/>
              <a:ext cx="2585697" cy="4141470"/>
            </a:xfrm>
            <a:custGeom>
              <a:avLst/>
              <a:gdLst>
                <a:gd name="connsiteX0" fmla="*/ 106658 w 2585697"/>
                <a:gd name="connsiteY0" fmla="*/ 2821305 h 4141470"/>
                <a:gd name="connsiteX1" fmla="*/ 1207113 w 2585697"/>
                <a:gd name="connsiteY1" fmla="*/ 4141470 h 4141470"/>
                <a:gd name="connsiteX2" fmla="*/ 2585698 w 2585697"/>
                <a:gd name="connsiteY2" fmla="*/ 4141470 h 4141470"/>
                <a:gd name="connsiteX3" fmla="*/ 1555093 w 2585697"/>
                <a:gd name="connsiteY3" fmla="*/ 3825240 h 4141470"/>
                <a:gd name="connsiteX4" fmla="*/ 359388 w 2585697"/>
                <a:gd name="connsiteY4" fmla="*/ 2465070 h 4141470"/>
                <a:gd name="connsiteX5" fmla="*/ 233023 w 2585697"/>
                <a:gd name="connsiteY5" fmla="*/ 1356360 h 4141470"/>
                <a:gd name="connsiteX6" fmla="*/ 394948 w 2585697"/>
                <a:gd name="connsiteY6" fmla="*/ 0 h 4141470"/>
                <a:gd name="connsiteX7" fmla="*/ 259693 w 2585697"/>
                <a:gd name="connsiteY7" fmla="*/ 539115 h 4141470"/>
                <a:gd name="connsiteX8" fmla="*/ 15218 w 2585697"/>
                <a:gd name="connsiteY8" fmla="*/ 1785620 h 4141470"/>
                <a:gd name="connsiteX9" fmla="*/ 106658 w 2585697"/>
                <a:gd name="connsiteY9" fmla="*/ 2821305 h 414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5697" h="4141470">
                  <a:moveTo>
                    <a:pt x="106658" y="2821305"/>
                  </a:moveTo>
                  <a:cubicBezTo>
                    <a:pt x="288268" y="3418205"/>
                    <a:pt x="726418" y="3879215"/>
                    <a:pt x="1207113" y="4141470"/>
                  </a:cubicBezTo>
                  <a:lnTo>
                    <a:pt x="2585698" y="4141470"/>
                  </a:lnTo>
                  <a:cubicBezTo>
                    <a:pt x="2270738" y="4038601"/>
                    <a:pt x="1905613" y="3990340"/>
                    <a:pt x="1555093" y="3825240"/>
                  </a:cubicBezTo>
                  <a:cubicBezTo>
                    <a:pt x="1040743" y="3601085"/>
                    <a:pt x="561953" y="3130550"/>
                    <a:pt x="359388" y="2465070"/>
                  </a:cubicBezTo>
                  <a:cubicBezTo>
                    <a:pt x="254613" y="2135505"/>
                    <a:pt x="215243" y="1762760"/>
                    <a:pt x="233023" y="1356360"/>
                  </a:cubicBezTo>
                  <a:cubicBezTo>
                    <a:pt x="248898" y="948055"/>
                    <a:pt x="321923" y="505460"/>
                    <a:pt x="394948" y="0"/>
                  </a:cubicBezTo>
                  <a:cubicBezTo>
                    <a:pt x="357483" y="179705"/>
                    <a:pt x="313033" y="360045"/>
                    <a:pt x="259693" y="539115"/>
                  </a:cubicBezTo>
                  <a:cubicBezTo>
                    <a:pt x="149203" y="1007110"/>
                    <a:pt x="49508" y="1409700"/>
                    <a:pt x="15218" y="1785620"/>
                  </a:cubicBezTo>
                  <a:cubicBezTo>
                    <a:pt x="-21612" y="2159000"/>
                    <a:pt x="8233" y="2506345"/>
                    <a:pt x="106658" y="2821305"/>
                  </a:cubicBezTo>
                  <a:close/>
                </a:path>
              </a:pathLst>
            </a:custGeom>
            <a:grpFill/>
            <a:ln w="6350" cap="flat">
              <a:noFill/>
              <a:prstDash val="solid"/>
              <a:miter/>
            </a:ln>
          </p:spPr>
          <p:txBody>
            <a:bodyPr rtlCol="0" anchor="ctr"/>
            <a:lstStyle/>
            <a:p>
              <a:endParaRPr lang="es-AR" dirty="0"/>
            </a:p>
          </p:txBody>
        </p:sp>
        <p:sp>
          <p:nvSpPr>
            <p:cNvPr id="42" name="Forma libre: forma 41">
              <a:extLst>
                <a:ext uri="{FF2B5EF4-FFF2-40B4-BE49-F238E27FC236}">
                  <a16:creationId xmlns="" xmlns:a16="http://schemas.microsoft.com/office/drawing/2014/main" id="{B2B82678-F540-4BA5-8C25-5EC70E1B7642}"/>
                </a:ext>
              </a:extLst>
            </p:cNvPr>
            <p:cNvSpPr/>
            <p:nvPr/>
          </p:nvSpPr>
          <p:spPr>
            <a:xfrm>
              <a:off x="4250338" y="5324475"/>
              <a:ext cx="796640" cy="1533525"/>
            </a:xfrm>
            <a:custGeom>
              <a:avLst/>
              <a:gdLst>
                <a:gd name="connsiteX0" fmla="*/ 152751 w 796640"/>
                <a:gd name="connsiteY0" fmla="*/ 1533525 h 1533525"/>
                <a:gd name="connsiteX1" fmla="*/ 597886 w 796640"/>
                <a:gd name="connsiteY1" fmla="*/ 1533525 h 1533525"/>
                <a:gd name="connsiteX2" fmla="*/ 484856 w 796640"/>
                <a:gd name="connsiteY2" fmla="*/ 1311275 h 1533525"/>
                <a:gd name="connsiteX3" fmla="*/ 404211 w 796640"/>
                <a:gd name="connsiteY3" fmla="*/ 627380 h 1533525"/>
                <a:gd name="connsiteX4" fmla="*/ 796641 w 796640"/>
                <a:gd name="connsiteY4" fmla="*/ 0 h 1533525"/>
                <a:gd name="connsiteX5" fmla="*/ 369921 w 796640"/>
                <a:gd name="connsiteY5" fmla="*/ 369570 h 1533525"/>
                <a:gd name="connsiteX6" fmla="*/ 121636 w 796640"/>
                <a:gd name="connsiteY6" fmla="*/ 1473200 h 1533525"/>
                <a:gd name="connsiteX7" fmla="*/ 152751 w 796640"/>
                <a:gd name="connsiteY7" fmla="*/ 1533525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640" h="1533525">
                  <a:moveTo>
                    <a:pt x="152751" y="1533525"/>
                  </a:moveTo>
                  <a:lnTo>
                    <a:pt x="597886" y="1533525"/>
                  </a:lnTo>
                  <a:cubicBezTo>
                    <a:pt x="554071" y="1459865"/>
                    <a:pt x="516606" y="1385570"/>
                    <a:pt x="484856" y="1311275"/>
                  </a:cubicBezTo>
                  <a:cubicBezTo>
                    <a:pt x="383256" y="1073785"/>
                    <a:pt x="351506" y="842645"/>
                    <a:pt x="404211" y="627380"/>
                  </a:cubicBezTo>
                  <a:cubicBezTo>
                    <a:pt x="456281" y="410845"/>
                    <a:pt x="592806" y="211455"/>
                    <a:pt x="796641" y="0"/>
                  </a:cubicBezTo>
                  <a:cubicBezTo>
                    <a:pt x="662656" y="132080"/>
                    <a:pt x="519781" y="255270"/>
                    <a:pt x="369921" y="369570"/>
                  </a:cubicBezTo>
                  <a:cubicBezTo>
                    <a:pt x="-32669" y="662305"/>
                    <a:pt x="-92359" y="1035685"/>
                    <a:pt x="121636" y="1473200"/>
                  </a:cubicBezTo>
                  <a:cubicBezTo>
                    <a:pt x="131796" y="1492885"/>
                    <a:pt x="141956" y="1513205"/>
                    <a:pt x="152751" y="1533525"/>
                  </a:cubicBezTo>
                  <a:close/>
                </a:path>
              </a:pathLst>
            </a:custGeom>
            <a:grpFill/>
            <a:ln w="6350" cap="flat">
              <a:noFill/>
              <a:prstDash val="solid"/>
              <a:miter/>
            </a:ln>
          </p:spPr>
          <p:txBody>
            <a:bodyPr rtlCol="0" anchor="ctr"/>
            <a:lstStyle/>
            <a:p>
              <a:endParaRPr lang="es-AR" dirty="0"/>
            </a:p>
          </p:txBody>
        </p:sp>
        <p:sp>
          <p:nvSpPr>
            <p:cNvPr id="43" name="Forma libre: forma 42">
              <a:extLst>
                <a:ext uri="{FF2B5EF4-FFF2-40B4-BE49-F238E27FC236}">
                  <a16:creationId xmlns="" xmlns:a16="http://schemas.microsoft.com/office/drawing/2014/main" id="{11D1C011-2FA0-445E-99B5-4F34EE4ADD95}"/>
                </a:ext>
              </a:extLst>
            </p:cNvPr>
            <p:cNvSpPr/>
            <p:nvPr/>
          </p:nvSpPr>
          <p:spPr>
            <a:xfrm>
              <a:off x="4909680" y="4552950"/>
              <a:ext cx="758965" cy="2305050"/>
            </a:xfrm>
            <a:custGeom>
              <a:avLst/>
              <a:gdLst>
                <a:gd name="connsiteX0" fmla="*/ 94755 w 758965"/>
                <a:gd name="connsiteY0" fmla="*/ 1938020 h 2305050"/>
                <a:gd name="connsiteX1" fmla="*/ 284620 w 758965"/>
                <a:gd name="connsiteY1" fmla="*/ 2305050 h 2305050"/>
                <a:gd name="connsiteX2" fmla="*/ 757695 w 758965"/>
                <a:gd name="connsiteY2" fmla="*/ 2305050 h 2305050"/>
                <a:gd name="connsiteX3" fmla="*/ 431305 w 758965"/>
                <a:gd name="connsiteY3" fmla="*/ 1715135 h 2305050"/>
                <a:gd name="connsiteX4" fmla="*/ 375425 w 758965"/>
                <a:gd name="connsiteY4" fmla="*/ 889000 h 2305050"/>
                <a:gd name="connsiteX5" fmla="*/ 758965 w 758965"/>
                <a:gd name="connsiteY5" fmla="*/ 0 h 2305050"/>
                <a:gd name="connsiteX6" fmla="*/ 428765 w 758965"/>
                <a:gd name="connsiteY6" fmla="*/ 455295 h 2305050"/>
                <a:gd name="connsiteX7" fmla="*/ 31255 w 758965"/>
                <a:gd name="connsiteY7" fmla="*/ 1195070 h 2305050"/>
                <a:gd name="connsiteX8" fmla="*/ 94755 w 758965"/>
                <a:gd name="connsiteY8" fmla="*/ 193802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965" h="2305050">
                  <a:moveTo>
                    <a:pt x="94755" y="1938020"/>
                  </a:moveTo>
                  <a:cubicBezTo>
                    <a:pt x="141745" y="2061845"/>
                    <a:pt x="206515" y="2184400"/>
                    <a:pt x="284620" y="2305050"/>
                  </a:cubicBezTo>
                  <a:lnTo>
                    <a:pt x="757695" y="2305050"/>
                  </a:lnTo>
                  <a:cubicBezTo>
                    <a:pt x="616090" y="2119630"/>
                    <a:pt x="502425" y="1920875"/>
                    <a:pt x="431305" y="1715135"/>
                  </a:cubicBezTo>
                  <a:cubicBezTo>
                    <a:pt x="336055" y="1445260"/>
                    <a:pt x="315100" y="1167765"/>
                    <a:pt x="375425" y="889000"/>
                  </a:cubicBezTo>
                  <a:cubicBezTo>
                    <a:pt x="433845" y="607695"/>
                    <a:pt x="574180" y="325120"/>
                    <a:pt x="758965" y="0"/>
                  </a:cubicBezTo>
                  <a:cubicBezTo>
                    <a:pt x="658635" y="158750"/>
                    <a:pt x="548145" y="311150"/>
                    <a:pt x="428765" y="455295"/>
                  </a:cubicBezTo>
                  <a:cubicBezTo>
                    <a:pt x="230010" y="716915"/>
                    <a:pt x="88405" y="951865"/>
                    <a:pt x="31255" y="1195070"/>
                  </a:cubicBezTo>
                  <a:cubicBezTo>
                    <a:pt x="-27165" y="1436370"/>
                    <a:pt x="-2400" y="1686560"/>
                    <a:pt x="94755" y="1938020"/>
                  </a:cubicBezTo>
                  <a:close/>
                </a:path>
              </a:pathLst>
            </a:custGeom>
            <a:grpFill/>
            <a:ln w="6350" cap="flat">
              <a:noFill/>
              <a:prstDash val="solid"/>
              <a:miter/>
            </a:ln>
          </p:spPr>
          <p:txBody>
            <a:bodyPr rtlCol="0" anchor="ctr"/>
            <a:lstStyle/>
            <a:p>
              <a:endParaRPr lang="es-AR" dirty="0"/>
            </a:p>
          </p:txBody>
        </p:sp>
      </p:grpSp>
      <p:sp>
        <p:nvSpPr>
          <p:cNvPr id="45" name="Forma libre: forma 44">
            <a:extLst>
              <a:ext uri="{FF2B5EF4-FFF2-40B4-BE49-F238E27FC236}">
                <a16:creationId xmlns="" xmlns:a16="http://schemas.microsoft.com/office/drawing/2014/main" id="{B1F9737E-CE25-46E9-A9A7-5AB2FC6BABF5}"/>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48" name="Forma libre: forma 47">
            <a:extLst>
              <a:ext uri="{FF2B5EF4-FFF2-40B4-BE49-F238E27FC236}">
                <a16:creationId xmlns="" xmlns:a16="http://schemas.microsoft.com/office/drawing/2014/main" id="{746B24E3-362B-49DB-B523-755A6C3ED777}"/>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49" name="Marcador de número de diapositiva 5">
            <a:extLst>
              <a:ext uri="{FF2B5EF4-FFF2-40B4-BE49-F238E27FC236}">
                <a16:creationId xmlns="" xmlns:a16="http://schemas.microsoft.com/office/drawing/2014/main" id="{1D01B89E-C933-419F-A51D-0D060308535A}"/>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560504901"/>
      </p:ext>
    </p:extLst>
  </p:cSld>
  <p:clrMapOvr>
    <a:masterClrMapping/>
  </p:clrMapOvr>
  <p:extLst>
    <p:ext uri="{DCECCB84-F9BA-43D5-87BE-67443E8EF086}">
      <p15:sldGuideLst xmlns=""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y us?">
    <p:spTree>
      <p:nvGrpSpPr>
        <p:cNvPr id="1" name=""/>
        <p:cNvGrpSpPr/>
        <p:nvPr/>
      </p:nvGrpSpPr>
      <p:grpSpPr>
        <a:xfrm>
          <a:off x="0" y="0"/>
          <a:ext cx="0" cy="0"/>
          <a:chOff x="0" y="0"/>
          <a:chExt cx="0" cy="0"/>
        </a:xfrm>
      </p:grpSpPr>
      <p:sp>
        <p:nvSpPr>
          <p:cNvPr id="8" name="Forma libre: forma 7">
            <a:extLst>
              <a:ext uri="{FF2B5EF4-FFF2-40B4-BE49-F238E27FC236}">
                <a16:creationId xmlns="" xmlns:a16="http://schemas.microsoft.com/office/drawing/2014/main" id="{ADF4983E-290E-434B-B0B3-C5F20286084C}"/>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9" name="Forma libre: forma 8">
            <a:extLst>
              <a:ext uri="{FF2B5EF4-FFF2-40B4-BE49-F238E27FC236}">
                <a16:creationId xmlns="" xmlns:a16="http://schemas.microsoft.com/office/drawing/2014/main" id="{69EB229E-0B2A-41DC-AD39-0B58A1830F6E}"/>
              </a:ext>
            </a:extLst>
          </p:cNvPr>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10" name="Gráfico 4">
            <a:extLst>
              <a:ext uri="{FF2B5EF4-FFF2-40B4-BE49-F238E27FC236}">
                <a16:creationId xmlns="" xmlns:a16="http://schemas.microsoft.com/office/drawing/2014/main" id="{30BE77F3-EA54-40AE-95F4-AA232937ED1B}"/>
              </a:ext>
            </a:extLst>
          </p:cNvPr>
          <p:cNvGrpSpPr/>
          <p:nvPr userDrawn="1"/>
        </p:nvGrpSpPr>
        <p:grpSpPr>
          <a:xfrm>
            <a:off x="327660" y="262255"/>
            <a:ext cx="504190" cy="2062480"/>
            <a:chOff x="327660" y="142875"/>
            <a:chExt cx="504190" cy="2062480"/>
          </a:xfrm>
          <a:solidFill>
            <a:schemeClr val="accent1"/>
          </a:solidFill>
        </p:grpSpPr>
        <p:sp>
          <p:nvSpPr>
            <p:cNvPr id="11" name="Forma libre: forma 10">
              <a:extLst>
                <a:ext uri="{FF2B5EF4-FFF2-40B4-BE49-F238E27FC236}">
                  <a16:creationId xmlns="" xmlns:a16="http://schemas.microsoft.com/office/drawing/2014/main" id="{051C2D49-FFA9-400F-9A05-D285913FD235}"/>
                </a:ext>
              </a:extLst>
            </p:cNvPr>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F3F16D6B-6F4D-4EB5-8FBB-3BECAAA6E28E}"/>
                </a:ext>
              </a:extLst>
            </p:cNvPr>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0F87329D-0627-42D4-AF85-DA8077F81BFC}"/>
                </a:ext>
              </a:extLst>
            </p:cNvPr>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AA2E67C8-C518-4D70-8A6E-01C1AFBC67CD}"/>
                </a:ext>
              </a:extLst>
            </p:cNvPr>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1F521933-EAEB-4207-B04C-5060DE4E7317}"/>
                </a:ext>
              </a:extLst>
            </p:cNvPr>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15066391-B7CC-4F02-AFD8-F0CCA70567D6}"/>
                </a:ext>
              </a:extLst>
            </p:cNvPr>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83A2AB23-303A-42B7-AC6A-C4DE07495907}"/>
                </a:ext>
              </a:extLst>
            </p:cNvPr>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E596DB74-BC65-419F-9E71-1540CA567870}"/>
                </a:ext>
              </a:extLst>
            </p:cNvPr>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ED55F7C9-E539-4D5C-9A52-A0ACC9505371}"/>
                </a:ext>
              </a:extLst>
            </p:cNvPr>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7253DD50-E5C6-459E-8FF6-2824658B5239}"/>
                </a:ext>
              </a:extLst>
            </p:cNvPr>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59D9A103-AE2F-45CC-B42A-DC3A93CB80C4}"/>
                </a:ext>
              </a:extLst>
            </p:cNvPr>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53AB36B0-A5F9-4D96-9F6F-92A4BFAB8CBF}"/>
                </a:ext>
              </a:extLst>
            </p:cNvPr>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A14B7383-8EAA-4E7A-97AC-58747CC67121}"/>
                </a:ext>
              </a:extLst>
            </p:cNvPr>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B7DB2FF9-CB52-4DC1-AA94-15C309636BBA}"/>
                </a:ext>
              </a:extLst>
            </p:cNvPr>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AC9F38AF-DEA7-4577-B0B2-AAF647823BC7}"/>
                </a:ext>
              </a:extLst>
            </p:cNvPr>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6" name="Forma libre: forma 25">
            <a:extLst>
              <a:ext uri="{FF2B5EF4-FFF2-40B4-BE49-F238E27FC236}">
                <a16:creationId xmlns="" xmlns:a16="http://schemas.microsoft.com/office/drawing/2014/main" id="{5C82BF1A-8032-4C7E-B974-DCD78B253A54}"/>
              </a:ext>
            </a:extLst>
          </p:cNvPr>
          <p:cNvSpPr/>
          <p:nvPr userDrawn="1"/>
        </p:nvSpPr>
        <p:spPr>
          <a:xfrm>
            <a:off x="0" y="5760720"/>
            <a:ext cx="1097280" cy="109728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27" name="Marcador de número de diapositiva 5">
            <a:extLst>
              <a:ext uri="{FF2B5EF4-FFF2-40B4-BE49-F238E27FC236}">
                <a16:creationId xmlns="" xmlns:a16="http://schemas.microsoft.com/office/drawing/2014/main" id="{1C06BB6D-12D0-42F7-8AA3-D94C7ED7B8B1}"/>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387564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Numbers">
    <p:spTree>
      <p:nvGrpSpPr>
        <p:cNvPr id="1" name=""/>
        <p:cNvGrpSpPr/>
        <p:nvPr/>
      </p:nvGrpSpPr>
      <p:grpSpPr>
        <a:xfrm>
          <a:off x="0" y="0"/>
          <a:ext cx="0" cy="0"/>
          <a:chOff x="0" y="0"/>
          <a:chExt cx="0" cy="0"/>
        </a:xfrm>
      </p:grpSpPr>
      <p:pic>
        <p:nvPicPr>
          <p:cNvPr id="7" name="Gráfico 6">
            <a:extLst>
              <a:ext uri="{FF2B5EF4-FFF2-40B4-BE49-F238E27FC236}">
                <a16:creationId xmlns="" xmlns:a16="http://schemas.microsoft.com/office/drawing/2014/main" id="{766581E2-5402-4C09-B448-D369564F0F4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V="1">
            <a:off x="0" y="1239092"/>
            <a:ext cx="12192000" cy="1165346"/>
          </a:xfrm>
          <a:prstGeom prst="rect">
            <a:avLst/>
          </a:prstGeom>
        </p:spPr>
      </p:pic>
      <p:sp>
        <p:nvSpPr>
          <p:cNvPr id="8" name="Forma libre: forma 7">
            <a:extLst>
              <a:ext uri="{FF2B5EF4-FFF2-40B4-BE49-F238E27FC236}">
                <a16:creationId xmlns="" xmlns:a16="http://schemas.microsoft.com/office/drawing/2014/main" id="{B2F180C9-9FE5-4713-ADC0-E9A7125D5B7E}"/>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9" name="Grupo 8">
            <a:extLst>
              <a:ext uri="{FF2B5EF4-FFF2-40B4-BE49-F238E27FC236}">
                <a16:creationId xmlns="" xmlns:a16="http://schemas.microsoft.com/office/drawing/2014/main" id="{EFE9EDF5-32EB-4F03-AFDA-3DB37499AC03}"/>
              </a:ext>
            </a:extLst>
          </p:cNvPr>
          <p:cNvGrpSpPr/>
          <p:nvPr userDrawn="1"/>
        </p:nvGrpSpPr>
        <p:grpSpPr>
          <a:xfrm>
            <a:off x="9841865" y="400050"/>
            <a:ext cx="2062479" cy="503554"/>
            <a:chOff x="9841865" y="400050"/>
            <a:chExt cx="2062479" cy="503554"/>
          </a:xfrm>
          <a:solidFill>
            <a:schemeClr val="accent1"/>
          </a:solidFill>
        </p:grpSpPr>
        <p:sp>
          <p:nvSpPr>
            <p:cNvPr id="10" name="Forma libre: forma 9">
              <a:extLst>
                <a:ext uri="{FF2B5EF4-FFF2-40B4-BE49-F238E27FC236}">
                  <a16:creationId xmlns="" xmlns:a16="http://schemas.microsoft.com/office/drawing/2014/main" id="{7F877C92-0001-473E-B177-BDD607D28A78}"/>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BE33C8D8-45B4-4496-9B26-CB2335A47643}"/>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277BD177-E8B1-458B-A0EA-6E79397E67CC}"/>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3921A8C4-873A-4ED3-AA31-6895E6097947}"/>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77F13FD4-768D-4E2C-B625-C55846F9A9A9}"/>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02A69AF0-AC8A-4352-88FA-479FD3C8F9D5}"/>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3AC2BE86-D411-4340-A708-4CA536DC95DB}"/>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0A8B6EBF-BA7B-4B7B-A59C-07776041C26B}"/>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428AF146-F66C-495A-A57C-EB0DE1FD3161}"/>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48EF6198-737E-4E4F-BD41-DE289996CC6A}"/>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83368FB0-CDA7-49DB-B387-A5DE084A9C35}"/>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469000BD-B0D6-4EC7-8C5D-1E2C00D6F55C}"/>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9AF2112A-9A31-405C-BEB5-AC5EA7B7E3D1}"/>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9A707118-D294-47CF-B6F8-F2D6AA99EF73}"/>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07AAB5EE-F40E-43F9-975B-9DFDE366B193}"/>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5" name="Forma libre: forma 24">
            <a:extLst>
              <a:ext uri="{FF2B5EF4-FFF2-40B4-BE49-F238E27FC236}">
                <a16:creationId xmlns="" xmlns:a16="http://schemas.microsoft.com/office/drawing/2014/main" id="{01B5B0C2-22CA-4607-AC9E-B3CCA3000003}"/>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6" name="Gráfico 73">
            <a:extLst>
              <a:ext uri="{FF2B5EF4-FFF2-40B4-BE49-F238E27FC236}">
                <a16:creationId xmlns="" xmlns:a16="http://schemas.microsoft.com/office/drawing/2014/main" id="{7A1C111E-0663-414D-826F-49ED41F8AAAB}"/>
              </a:ext>
            </a:extLst>
          </p:cNvPr>
          <p:cNvGrpSpPr/>
          <p:nvPr userDrawn="1"/>
        </p:nvGrpSpPr>
        <p:grpSpPr>
          <a:xfrm>
            <a:off x="10748008" y="5493002"/>
            <a:ext cx="1443991" cy="1364998"/>
            <a:chOff x="7666726" y="4253229"/>
            <a:chExt cx="2176462" cy="2057400"/>
          </a:xfrm>
          <a:solidFill>
            <a:srgbClr val="658DC5"/>
          </a:solidFill>
        </p:grpSpPr>
        <p:sp>
          <p:nvSpPr>
            <p:cNvPr id="27" name="Forma libre: forma 26">
              <a:extLst>
                <a:ext uri="{FF2B5EF4-FFF2-40B4-BE49-F238E27FC236}">
                  <a16:creationId xmlns="" xmlns:a16="http://schemas.microsoft.com/office/drawing/2014/main" id="{000D907B-8500-404E-AD33-FAAC81E2A383}"/>
                </a:ext>
              </a:extLst>
            </p:cNvPr>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28" name="Forma libre: forma 27">
              <a:extLst>
                <a:ext uri="{FF2B5EF4-FFF2-40B4-BE49-F238E27FC236}">
                  <a16:creationId xmlns="" xmlns:a16="http://schemas.microsoft.com/office/drawing/2014/main" id="{16A4CB5E-B026-4784-A665-88F5D8234964}"/>
                </a:ext>
              </a:extLst>
            </p:cNvPr>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29" name="Forma libre: forma 28">
              <a:extLst>
                <a:ext uri="{FF2B5EF4-FFF2-40B4-BE49-F238E27FC236}">
                  <a16:creationId xmlns="" xmlns:a16="http://schemas.microsoft.com/office/drawing/2014/main" id="{3047F534-963C-4CAE-80A1-AA59E64CFC57}"/>
                </a:ext>
              </a:extLst>
            </p:cNvPr>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0" name="Forma libre: forma 29">
              <a:extLst>
                <a:ext uri="{FF2B5EF4-FFF2-40B4-BE49-F238E27FC236}">
                  <a16:creationId xmlns="" xmlns:a16="http://schemas.microsoft.com/office/drawing/2014/main" id="{7A5C32B4-B8A4-417C-9371-F2B754448849}"/>
                </a:ext>
              </a:extLst>
            </p:cNvPr>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1" name="Forma libre: forma 30">
              <a:extLst>
                <a:ext uri="{FF2B5EF4-FFF2-40B4-BE49-F238E27FC236}">
                  <a16:creationId xmlns="" xmlns:a16="http://schemas.microsoft.com/office/drawing/2014/main" id="{5AEA2EE5-3EC6-4BBF-B73B-A318E801FA95}"/>
                </a:ext>
              </a:extLst>
            </p:cNvPr>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32" name="Forma libre: forma 31">
              <a:extLst>
                <a:ext uri="{FF2B5EF4-FFF2-40B4-BE49-F238E27FC236}">
                  <a16:creationId xmlns="" xmlns:a16="http://schemas.microsoft.com/office/drawing/2014/main" id="{AD06F16F-A13C-40CB-AD54-168E130455BB}"/>
                </a:ext>
              </a:extLst>
            </p:cNvPr>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33" name="Forma libre: forma 32">
              <a:extLst>
                <a:ext uri="{FF2B5EF4-FFF2-40B4-BE49-F238E27FC236}">
                  <a16:creationId xmlns="" xmlns:a16="http://schemas.microsoft.com/office/drawing/2014/main" id="{945A1C7E-D7B4-4ACD-8FF9-DC83E88E0F8B}"/>
                </a:ext>
              </a:extLst>
            </p:cNvPr>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34" name="Forma libre: forma 33">
              <a:extLst>
                <a:ext uri="{FF2B5EF4-FFF2-40B4-BE49-F238E27FC236}">
                  <a16:creationId xmlns="" xmlns:a16="http://schemas.microsoft.com/office/drawing/2014/main" id="{AC525926-394F-491E-BDB3-73450D95545D}"/>
                </a:ext>
              </a:extLst>
            </p:cNvPr>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35" name="Forma libre: forma 34">
              <a:extLst>
                <a:ext uri="{FF2B5EF4-FFF2-40B4-BE49-F238E27FC236}">
                  <a16:creationId xmlns="" xmlns:a16="http://schemas.microsoft.com/office/drawing/2014/main" id="{61443540-A9E8-4F13-BF52-C087F4324C89}"/>
                </a:ext>
              </a:extLst>
            </p:cNvPr>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BDE8F592-5029-424B-838E-A13CD89B375A}"/>
                </a:ext>
              </a:extLst>
            </p:cNvPr>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81B01E38-B918-4281-A2F7-E2E31FAF5E0F}"/>
                </a:ext>
              </a:extLst>
            </p:cNvPr>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sp>
        <p:nvSpPr>
          <p:cNvPr id="38" name="Marcador de número de diapositiva 5">
            <a:extLst>
              <a:ext uri="{FF2B5EF4-FFF2-40B4-BE49-F238E27FC236}">
                <a16:creationId xmlns="" xmlns:a16="http://schemas.microsoft.com/office/drawing/2014/main" id="{B61C5C0B-0F5E-4BFB-B5BB-F824B00EAEFE}"/>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357498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Gráfico 127">
            <a:extLst>
              <a:ext uri="{FF2B5EF4-FFF2-40B4-BE49-F238E27FC236}">
                <a16:creationId xmlns="" xmlns:a16="http://schemas.microsoft.com/office/drawing/2014/main" id="{5D1CB40D-6D17-4F08-812A-3D92F5A67034}"/>
              </a:ext>
            </a:extLst>
          </p:cNvPr>
          <p:cNvSpPr/>
          <p:nvPr userDrawn="1"/>
        </p:nvSpPr>
        <p:spPr>
          <a:xfrm>
            <a:off x="-3494" y="-762"/>
            <a:ext cx="12201975"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1"/>
          </a:solidFill>
          <a:ln w="6350" cap="flat">
            <a:noFill/>
            <a:prstDash val="solid"/>
            <a:miter/>
          </a:ln>
        </p:spPr>
        <p:txBody>
          <a:bodyPr rtlCol="0" anchor="ctr"/>
          <a:lstStyle/>
          <a:p>
            <a:endParaRPr lang="es-AR" dirty="0"/>
          </a:p>
        </p:txBody>
      </p:sp>
      <p:grpSp>
        <p:nvGrpSpPr>
          <p:cNvPr id="25" name="Gráfico 8">
            <a:extLst>
              <a:ext uri="{FF2B5EF4-FFF2-40B4-BE49-F238E27FC236}">
                <a16:creationId xmlns="" xmlns:a16="http://schemas.microsoft.com/office/drawing/2014/main" id="{C60CA567-E7FB-49E1-B836-AA6BB92AFB69}"/>
              </a:ext>
            </a:extLst>
          </p:cNvPr>
          <p:cNvGrpSpPr/>
          <p:nvPr userDrawn="1"/>
        </p:nvGrpSpPr>
        <p:grpSpPr>
          <a:xfrm>
            <a:off x="631" y="15032"/>
            <a:ext cx="12173613" cy="6841641"/>
            <a:chOff x="8876" y="8808"/>
            <a:chExt cx="12173613" cy="6841641"/>
          </a:xfrm>
          <a:noFill/>
        </p:grpSpPr>
        <p:sp>
          <p:nvSpPr>
            <p:cNvPr id="26" name="Forma libre: forma 25">
              <a:extLst>
                <a:ext uri="{FF2B5EF4-FFF2-40B4-BE49-F238E27FC236}">
                  <a16:creationId xmlns="" xmlns:a16="http://schemas.microsoft.com/office/drawing/2014/main" id="{40F7FD97-82A3-4363-B86B-60CC51552166}"/>
                </a:ext>
              </a:extLst>
            </p:cNvPr>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7" name="Forma libre: forma 26">
              <a:extLst>
                <a:ext uri="{FF2B5EF4-FFF2-40B4-BE49-F238E27FC236}">
                  <a16:creationId xmlns="" xmlns:a16="http://schemas.microsoft.com/office/drawing/2014/main" id="{864D1C55-768D-4938-A4FC-2B550301EDC0}"/>
                </a:ext>
              </a:extLst>
            </p:cNvPr>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8" name="Forma libre: forma 27">
              <a:extLst>
                <a:ext uri="{FF2B5EF4-FFF2-40B4-BE49-F238E27FC236}">
                  <a16:creationId xmlns="" xmlns:a16="http://schemas.microsoft.com/office/drawing/2014/main" id="{51F218C8-79FA-4E2B-B63C-201F2B6D808E}"/>
                </a:ext>
              </a:extLst>
            </p:cNvPr>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9" name="Forma libre: forma 28">
              <a:extLst>
                <a:ext uri="{FF2B5EF4-FFF2-40B4-BE49-F238E27FC236}">
                  <a16:creationId xmlns="" xmlns:a16="http://schemas.microsoft.com/office/drawing/2014/main" id="{C39910B5-4C62-421C-B5E7-67837C2C1BD0}"/>
                </a:ext>
              </a:extLst>
            </p:cNvPr>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0" name="Forma libre: forma 29">
              <a:extLst>
                <a:ext uri="{FF2B5EF4-FFF2-40B4-BE49-F238E27FC236}">
                  <a16:creationId xmlns="" xmlns:a16="http://schemas.microsoft.com/office/drawing/2014/main" id="{82CC096D-9684-4CC5-8F79-A26628270315}"/>
                </a:ext>
              </a:extLst>
            </p:cNvPr>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1" name="Forma libre: forma 30">
              <a:extLst>
                <a:ext uri="{FF2B5EF4-FFF2-40B4-BE49-F238E27FC236}">
                  <a16:creationId xmlns="" xmlns:a16="http://schemas.microsoft.com/office/drawing/2014/main" id="{979B0CB9-A683-45E7-8AFF-AF0B92026063}"/>
                </a:ext>
              </a:extLst>
            </p:cNvPr>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2" name="Forma libre: forma 31">
              <a:extLst>
                <a:ext uri="{FF2B5EF4-FFF2-40B4-BE49-F238E27FC236}">
                  <a16:creationId xmlns="" xmlns:a16="http://schemas.microsoft.com/office/drawing/2014/main" id="{6E01E245-D870-4764-8852-A57BC8C875C9}"/>
                </a:ext>
              </a:extLst>
            </p:cNvPr>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3" name="Forma libre: forma 32">
              <a:extLst>
                <a:ext uri="{FF2B5EF4-FFF2-40B4-BE49-F238E27FC236}">
                  <a16:creationId xmlns="" xmlns:a16="http://schemas.microsoft.com/office/drawing/2014/main" id="{DCA2893B-A325-4C78-8119-DB8CE9C5162C}"/>
                </a:ext>
              </a:extLst>
            </p:cNvPr>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4" name="Forma libre: forma 33">
              <a:extLst>
                <a:ext uri="{FF2B5EF4-FFF2-40B4-BE49-F238E27FC236}">
                  <a16:creationId xmlns="" xmlns:a16="http://schemas.microsoft.com/office/drawing/2014/main" id="{AB55A68F-A5CA-40C5-BB50-E7E6DB26AFD6}"/>
                </a:ext>
              </a:extLst>
            </p:cNvPr>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5" name="Forma libre: forma 34">
              <a:extLst>
                <a:ext uri="{FF2B5EF4-FFF2-40B4-BE49-F238E27FC236}">
                  <a16:creationId xmlns="" xmlns:a16="http://schemas.microsoft.com/office/drawing/2014/main" id="{740ECBF1-E2DA-43B3-BB95-15B71F9F09E3}"/>
                </a:ext>
              </a:extLst>
            </p:cNvPr>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F5C4A104-CE83-4CFE-9EBA-7EFC02246562}"/>
                </a:ext>
              </a:extLst>
            </p:cNvPr>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602F0C4F-40AC-4158-A055-6A93770DD767}"/>
                </a:ext>
              </a:extLst>
            </p:cNvPr>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8" name="Forma libre: forma 37">
              <a:extLst>
                <a:ext uri="{FF2B5EF4-FFF2-40B4-BE49-F238E27FC236}">
                  <a16:creationId xmlns="" xmlns:a16="http://schemas.microsoft.com/office/drawing/2014/main" id="{0B524BE3-95C2-4EBB-A494-96B8277AEEBB}"/>
                </a:ext>
              </a:extLst>
            </p:cNvPr>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9" name="Forma libre: forma 38">
              <a:extLst>
                <a:ext uri="{FF2B5EF4-FFF2-40B4-BE49-F238E27FC236}">
                  <a16:creationId xmlns="" xmlns:a16="http://schemas.microsoft.com/office/drawing/2014/main" id="{6718CD8E-ACCD-4985-8384-48B3DC7C1393}"/>
                </a:ext>
              </a:extLst>
            </p:cNvPr>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0" name="Forma libre: forma 39">
              <a:extLst>
                <a:ext uri="{FF2B5EF4-FFF2-40B4-BE49-F238E27FC236}">
                  <a16:creationId xmlns="" xmlns:a16="http://schemas.microsoft.com/office/drawing/2014/main" id="{D2E7943F-707B-4E96-B571-6697D4193EC7}"/>
                </a:ext>
              </a:extLst>
            </p:cNvPr>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1" name="Forma libre: forma 40">
              <a:extLst>
                <a:ext uri="{FF2B5EF4-FFF2-40B4-BE49-F238E27FC236}">
                  <a16:creationId xmlns="" xmlns:a16="http://schemas.microsoft.com/office/drawing/2014/main" id="{87712CBD-B6F0-4DF8-BBD5-A0C85DF1CCB8}"/>
                </a:ext>
              </a:extLst>
            </p:cNvPr>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2" name="Forma libre: forma 41">
              <a:extLst>
                <a:ext uri="{FF2B5EF4-FFF2-40B4-BE49-F238E27FC236}">
                  <a16:creationId xmlns="" xmlns:a16="http://schemas.microsoft.com/office/drawing/2014/main" id="{9D8346DC-6455-479E-944B-32494D912900}"/>
                </a:ext>
              </a:extLst>
            </p:cNvPr>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3" name="Forma libre: forma 42">
              <a:extLst>
                <a:ext uri="{FF2B5EF4-FFF2-40B4-BE49-F238E27FC236}">
                  <a16:creationId xmlns="" xmlns:a16="http://schemas.microsoft.com/office/drawing/2014/main" id="{64AA8E37-5565-4664-9288-8662BEAB9B1E}"/>
                </a:ext>
              </a:extLst>
            </p:cNvPr>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4" name="Forma libre: forma 43">
              <a:extLst>
                <a:ext uri="{FF2B5EF4-FFF2-40B4-BE49-F238E27FC236}">
                  <a16:creationId xmlns="" xmlns:a16="http://schemas.microsoft.com/office/drawing/2014/main" id="{F485D98C-FFB5-44C9-A165-D6E3A0289B90}"/>
                </a:ext>
              </a:extLst>
            </p:cNvPr>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grpFill/>
            <a:ln w="17972" cap="flat">
              <a:solidFill>
                <a:schemeClr val="accent1">
                  <a:lumMod val="75000"/>
                </a:schemeClr>
              </a:solidFill>
              <a:prstDash val="solid"/>
              <a:miter/>
            </a:ln>
          </p:spPr>
          <p:txBody>
            <a:bodyPr rtlCol="0" anchor="ctr"/>
            <a:lstStyle/>
            <a:p>
              <a:endParaRPr lang="es-AR" dirty="0"/>
            </a:p>
          </p:txBody>
        </p:sp>
      </p:grpSp>
      <p:grpSp>
        <p:nvGrpSpPr>
          <p:cNvPr id="9" name="Gráfico 7">
            <a:extLst>
              <a:ext uri="{FF2B5EF4-FFF2-40B4-BE49-F238E27FC236}">
                <a16:creationId xmlns="" xmlns:a16="http://schemas.microsoft.com/office/drawing/2014/main" id="{ADC5E3E8-C714-4A2D-885A-7BA631406518}"/>
              </a:ext>
            </a:extLst>
          </p:cNvPr>
          <p:cNvGrpSpPr/>
          <p:nvPr userDrawn="1"/>
        </p:nvGrpSpPr>
        <p:grpSpPr>
          <a:xfrm>
            <a:off x="327660" y="285750"/>
            <a:ext cx="504190" cy="2062480"/>
            <a:chOff x="327660" y="285750"/>
            <a:chExt cx="504190" cy="2062480"/>
          </a:xfrm>
          <a:solidFill>
            <a:schemeClr val="bg1"/>
          </a:solidFill>
        </p:grpSpPr>
        <p:sp>
          <p:nvSpPr>
            <p:cNvPr id="10" name="Forma libre: forma 9">
              <a:extLst>
                <a:ext uri="{FF2B5EF4-FFF2-40B4-BE49-F238E27FC236}">
                  <a16:creationId xmlns="" xmlns:a16="http://schemas.microsoft.com/office/drawing/2014/main" id="{9A808E22-9FBB-4F7F-8373-A0FB811CB8D6}"/>
                </a:ext>
              </a:extLst>
            </p:cNvPr>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73608EE8-C8D5-4CD8-9FFF-CD65E7F3FAC2}"/>
                </a:ext>
              </a:extLst>
            </p:cNvPr>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A3AE116B-6C5F-483E-8835-3282D09EFCF8}"/>
                </a:ext>
              </a:extLst>
            </p:cNvPr>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576197CE-6BFE-4733-90BD-806FD34EC614}"/>
                </a:ext>
              </a:extLst>
            </p:cNvPr>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28FFD891-F6D2-4CE2-BE19-E60DA50681A8}"/>
                </a:ext>
              </a:extLst>
            </p:cNvPr>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7009F306-D926-49F8-8FDD-648E6A1E4686}"/>
                </a:ext>
              </a:extLst>
            </p:cNvPr>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E3E254A7-1977-4879-A80A-1046AB23598F}"/>
                </a:ext>
              </a:extLst>
            </p:cNvPr>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F4358B92-A9D6-47CC-8D63-C7DAD5CA0AC1}"/>
                </a:ext>
              </a:extLst>
            </p:cNvPr>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5B0EC66D-32F7-447D-8EA1-531E5E4497DB}"/>
                </a:ext>
              </a:extLst>
            </p:cNvPr>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8C11ACF7-BF2B-4DFA-9FE7-38A723D83838}"/>
                </a:ext>
              </a:extLst>
            </p:cNvPr>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EB1403D6-375C-4DFA-A186-4B46B9F4A14C}"/>
                </a:ext>
              </a:extLst>
            </p:cNvPr>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ACE55E7C-0CBC-44FF-9B91-C9FAD8A33B88}"/>
                </a:ext>
              </a:extLst>
            </p:cNvPr>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EF854B05-3039-4BB7-8418-054483B96795}"/>
                </a:ext>
              </a:extLst>
            </p:cNvPr>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CE784116-9B77-40C9-AE77-60BEEBCAF5C3}"/>
                </a:ext>
              </a:extLst>
            </p:cNvPr>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EA946F0A-1331-4E78-8BDD-43EF8D1EB993}"/>
                </a:ext>
              </a:extLst>
            </p:cNvPr>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8" name="Forma libre: forma 7">
            <a:extLst>
              <a:ext uri="{FF2B5EF4-FFF2-40B4-BE49-F238E27FC236}">
                <a16:creationId xmlns="" xmlns:a16="http://schemas.microsoft.com/office/drawing/2014/main" id="{564A81D1-79BA-4E9D-AB24-B06A9059B57A}"/>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45" name="Marcador de número de diapositiva 5">
            <a:extLst>
              <a:ext uri="{FF2B5EF4-FFF2-40B4-BE49-F238E27FC236}">
                <a16:creationId xmlns="" xmlns:a16="http://schemas.microsoft.com/office/drawing/2014/main" id="{F4A3CD1D-1651-4676-A245-7D72636DBFB0}"/>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134591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6" name="Gráfico 8">
            <a:extLst>
              <a:ext uri="{FF2B5EF4-FFF2-40B4-BE49-F238E27FC236}">
                <a16:creationId xmlns="" xmlns:a16="http://schemas.microsoft.com/office/drawing/2014/main" id="{029B2603-98EE-49E9-ABF4-B06ACFBC294D}"/>
              </a:ext>
            </a:extLst>
          </p:cNvPr>
          <p:cNvGrpSpPr/>
          <p:nvPr userDrawn="1"/>
        </p:nvGrpSpPr>
        <p:grpSpPr>
          <a:xfrm>
            <a:off x="8876" y="8808"/>
            <a:ext cx="12173613" cy="6841641"/>
            <a:chOff x="8876" y="8808"/>
            <a:chExt cx="12173613" cy="6841641"/>
          </a:xfrm>
          <a:noFill/>
        </p:grpSpPr>
        <p:sp>
          <p:nvSpPr>
            <p:cNvPr id="7" name="Forma libre: forma 6">
              <a:extLst>
                <a:ext uri="{FF2B5EF4-FFF2-40B4-BE49-F238E27FC236}">
                  <a16:creationId xmlns="" xmlns:a16="http://schemas.microsoft.com/office/drawing/2014/main" id="{664A12F5-954E-4626-9359-24D4F9AE09D0}"/>
                </a:ext>
              </a:extLst>
            </p:cNvPr>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noFill/>
            <a:ln w="17972" cap="flat">
              <a:solidFill>
                <a:schemeClr val="bg2"/>
              </a:solidFill>
              <a:prstDash val="solid"/>
              <a:miter/>
            </a:ln>
          </p:spPr>
          <p:txBody>
            <a:bodyPr rtlCol="0" anchor="ctr"/>
            <a:lstStyle/>
            <a:p>
              <a:endParaRPr lang="es-AR" dirty="0"/>
            </a:p>
          </p:txBody>
        </p:sp>
        <p:sp>
          <p:nvSpPr>
            <p:cNvPr id="8" name="Forma libre: forma 7">
              <a:extLst>
                <a:ext uri="{FF2B5EF4-FFF2-40B4-BE49-F238E27FC236}">
                  <a16:creationId xmlns="" xmlns:a16="http://schemas.microsoft.com/office/drawing/2014/main" id="{E2604786-43E5-415D-9BCF-A97A092CBB49}"/>
                </a:ext>
              </a:extLst>
            </p:cNvPr>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noFill/>
            <a:ln w="17972" cap="flat">
              <a:solidFill>
                <a:schemeClr val="bg2"/>
              </a:solidFill>
              <a:prstDash val="solid"/>
              <a:miter/>
            </a:ln>
          </p:spPr>
          <p:txBody>
            <a:bodyPr rtlCol="0" anchor="ctr"/>
            <a:lstStyle/>
            <a:p>
              <a:endParaRPr lang="es-AR" dirty="0"/>
            </a:p>
          </p:txBody>
        </p:sp>
        <p:sp>
          <p:nvSpPr>
            <p:cNvPr id="9" name="Forma libre: forma 8">
              <a:extLst>
                <a:ext uri="{FF2B5EF4-FFF2-40B4-BE49-F238E27FC236}">
                  <a16:creationId xmlns="" xmlns:a16="http://schemas.microsoft.com/office/drawing/2014/main" id="{3DCE3E3D-94B9-4D28-9A4D-4CB599812828}"/>
                </a:ext>
              </a:extLst>
            </p:cNvPr>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noFill/>
            <a:ln w="17972" cap="flat">
              <a:solidFill>
                <a:schemeClr val="bg2"/>
              </a:solidFill>
              <a:prstDash val="solid"/>
              <a:miter/>
            </a:ln>
          </p:spPr>
          <p:txBody>
            <a:bodyPr rtlCol="0" anchor="ctr"/>
            <a:lstStyle/>
            <a:p>
              <a:endParaRPr lang="es-AR" dirty="0"/>
            </a:p>
          </p:txBody>
        </p:sp>
        <p:sp>
          <p:nvSpPr>
            <p:cNvPr id="10" name="Forma libre: forma 9">
              <a:extLst>
                <a:ext uri="{FF2B5EF4-FFF2-40B4-BE49-F238E27FC236}">
                  <a16:creationId xmlns="" xmlns:a16="http://schemas.microsoft.com/office/drawing/2014/main" id="{FB5E114F-45C0-4F37-8039-AF1798A300E1}"/>
                </a:ext>
              </a:extLst>
            </p:cNvPr>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noFill/>
            <a:ln w="17972" cap="flat">
              <a:solidFill>
                <a:schemeClr val="bg2"/>
              </a:solid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AD019BE6-8101-4539-9AA0-3B33C68A703C}"/>
                </a:ext>
              </a:extLst>
            </p:cNvPr>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noFill/>
            <a:ln w="17972" cap="flat">
              <a:solidFill>
                <a:schemeClr val="bg2"/>
              </a:solid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E47C7515-F404-4AF8-A22C-C3AFDFDA397F}"/>
                </a:ext>
              </a:extLst>
            </p:cNvPr>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noFill/>
            <a:ln w="17972" cap="flat">
              <a:solidFill>
                <a:schemeClr val="bg2"/>
              </a:solid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52C18A80-9174-4FA0-AE51-7A4E37739886}"/>
                </a:ext>
              </a:extLst>
            </p:cNvPr>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noFill/>
            <a:ln w="17972" cap="flat">
              <a:solidFill>
                <a:schemeClr val="bg2"/>
              </a:solid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E9180FA6-C1AD-4C07-BA6B-747C5A7149C4}"/>
                </a:ext>
              </a:extLst>
            </p:cNvPr>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noFill/>
            <a:ln w="17972" cap="flat">
              <a:solidFill>
                <a:schemeClr val="bg2"/>
              </a:solid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C88A2054-73A2-4ADE-8F35-301673D6135A}"/>
                </a:ext>
              </a:extLst>
            </p:cNvPr>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noFill/>
            <a:ln w="17972" cap="flat">
              <a:solidFill>
                <a:schemeClr val="bg2"/>
              </a:solid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4DD9DA1C-FB5A-4691-909B-C3857273603B}"/>
                </a:ext>
              </a:extLst>
            </p:cNvPr>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noFill/>
            <a:ln w="17972" cap="flat">
              <a:solidFill>
                <a:schemeClr val="bg2"/>
              </a:solid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0DA4FFC5-8F74-4EC0-AC11-519D7E4A435F}"/>
                </a:ext>
              </a:extLst>
            </p:cNvPr>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noFill/>
            <a:ln w="17972" cap="flat">
              <a:solidFill>
                <a:schemeClr val="bg2"/>
              </a:solid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42B9D345-E3AE-4112-80FF-99FAA43BF132}"/>
                </a:ext>
              </a:extLst>
            </p:cNvPr>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noFill/>
            <a:ln w="17972" cap="flat">
              <a:solidFill>
                <a:schemeClr val="bg2"/>
              </a:solid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FC6EF45D-B552-4EDA-95D5-ADB6C5E4AFD1}"/>
                </a:ext>
              </a:extLst>
            </p:cNvPr>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noFill/>
            <a:ln w="17972" cap="flat">
              <a:solidFill>
                <a:schemeClr val="bg2"/>
              </a:solid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EADED8B0-4D9F-400D-BE39-70A51F432BB7}"/>
                </a:ext>
              </a:extLst>
            </p:cNvPr>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noFill/>
            <a:ln w="17972" cap="flat">
              <a:solidFill>
                <a:schemeClr val="bg2"/>
              </a:solid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E3B1C341-5264-475F-9BD4-27A7790B3E42}"/>
                </a:ext>
              </a:extLst>
            </p:cNvPr>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noFill/>
            <a:ln w="17972" cap="flat">
              <a:solidFill>
                <a:schemeClr val="bg2"/>
              </a:solid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D43F450A-B29A-45EC-869C-3045D5BF86BB}"/>
                </a:ext>
              </a:extLst>
            </p:cNvPr>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noFill/>
            <a:ln w="17972" cap="flat">
              <a:solidFill>
                <a:schemeClr val="bg2"/>
              </a:solid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CFECD7CD-536A-4CD9-8BB5-78D28F8851E4}"/>
                </a:ext>
              </a:extLst>
            </p:cNvPr>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noFill/>
            <a:ln w="17972" cap="flat">
              <a:solidFill>
                <a:schemeClr val="bg2"/>
              </a:solid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E7069C31-F3A4-429C-8C96-E4D8E73337B0}"/>
                </a:ext>
              </a:extLst>
            </p:cNvPr>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noFill/>
            <a:ln w="17972" cap="flat">
              <a:solidFill>
                <a:schemeClr val="bg2"/>
              </a:solid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DF619BDA-6492-4D78-8EF6-363C17A72656}"/>
                </a:ext>
              </a:extLst>
            </p:cNvPr>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noFill/>
            <a:ln w="17972" cap="flat">
              <a:solidFill>
                <a:schemeClr val="bg2"/>
              </a:solidFill>
              <a:prstDash val="solid"/>
              <a:miter/>
            </a:ln>
          </p:spPr>
          <p:txBody>
            <a:bodyPr rtlCol="0" anchor="ctr"/>
            <a:lstStyle/>
            <a:p>
              <a:endParaRPr lang="es-AR" dirty="0"/>
            </a:p>
          </p:txBody>
        </p:sp>
      </p:grpSp>
      <p:sp>
        <p:nvSpPr>
          <p:cNvPr id="26" name="Forma libre: forma 25">
            <a:extLst>
              <a:ext uri="{FF2B5EF4-FFF2-40B4-BE49-F238E27FC236}">
                <a16:creationId xmlns="" xmlns:a16="http://schemas.microsoft.com/office/drawing/2014/main" id="{1811543A-F107-40C4-8331-D73660B7FC56}"/>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7" name="Forma libre: forma 26">
            <a:extLst>
              <a:ext uri="{FF2B5EF4-FFF2-40B4-BE49-F238E27FC236}">
                <a16:creationId xmlns="" xmlns:a16="http://schemas.microsoft.com/office/drawing/2014/main" id="{7EB3BB4F-E2C7-4A3B-ABA6-8E6835C5A220}"/>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8" name="Grupo 27">
            <a:extLst>
              <a:ext uri="{FF2B5EF4-FFF2-40B4-BE49-F238E27FC236}">
                <a16:creationId xmlns="" xmlns:a16="http://schemas.microsoft.com/office/drawing/2014/main" id="{D3A10F8A-C475-4E7F-B9C8-D329E467306D}"/>
              </a:ext>
            </a:extLst>
          </p:cNvPr>
          <p:cNvGrpSpPr/>
          <p:nvPr userDrawn="1"/>
        </p:nvGrpSpPr>
        <p:grpSpPr>
          <a:xfrm>
            <a:off x="9841865" y="400050"/>
            <a:ext cx="2062479" cy="503554"/>
            <a:chOff x="9841865" y="400050"/>
            <a:chExt cx="2062479" cy="503554"/>
          </a:xfrm>
          <a:solidFill>
            <a:schemeClr val="accent1"/>
          </a:solidFill>
        </p:grpSpPr>
        <p:sp>
          <p:nvSpPr>
            <p:cNvPr id="29" name="Forma libre: forma 28">
              <a:extLst>
                <a:ext uri="{FF2B5EF4-FFF2-40B4-BE49-F238E27FC236}">
                  <a16:creationId xmlns="" xmlns:a16="http://schemas.microsoft.com/office/drawing/2014/main" id="{9A1C7AE6-CBAE-428A-95A9-174AFC62D465}"/>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0" name="Forma libre: forma 29">
              <a:extLst>
                <a:ext uri="{FF2B5EF4-FFF2-40B4-BE49-F238E27FC236}">
                  <a16:creationId xmlns="" xmlns:a16="http://schemas.microsoft.com/office/drawing/2014/main" id="{DE99FDCC-8C57-41F6-B9B6-D86EEEDC52F1}"/>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1" name="Forma libre: forma 30">
              <a:extLst>
                <a:ext uri="{FF2B5EF4-FFF2-40B4-BE49-F238E27FC236}">
                  <a16:creationId xmlns="" xmlns:a16="http://schemas.microsoft.com/office/drawing/2014/main" id="{F8A402A0-B2AA-44B7-AC89-31C610652CAD}"/>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2" name="Forma libre: forma 31">
              <a:extLst>
                <a:ext uri="{FF2B5EF4-FFF2-40B4-BE49-F238E27FC236}">
                  <a16:creationId xmlns="" xmlns:a16="http://schemas.microsoft.com/office/drawing/2014/main" id="{17B5B5F5-B7CB-47DE-9939-611C0D4CB259}"/>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3" name="Forma libre: forma 32">
              <a:extLst>
                <a:ext uri="{FF2B5EF4-FFF2-40B4-BE49-F238E27FC236}">
                  <a16:creationId xmlns="" xmlns:a16="http://schemas.microsoft.com/office/drawing/2014/main" id="{5E5394CC-A14B-4B9A-9166-543594C6E613}"/>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4" name="Forma libre: forma 33">
              <a:extLst>
                <a:ext uri="{FF2B5EF4-FFF2-40B4-BE49-F238E27FC236}">
                  <a16:creationId xmlns="" xmlns:a16="http://schemas.microsoft.com/office/drawing/2014/main" id="{A33E8012-A030-4F55-A9C1-F31A64C15664}"/>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5" name="Forma libre: forma 34">
              <a:extLst>
                <a:ext uri="{FF2B5EF4-FFF2-40B4-BE49-F238E27FC236}">
                  <a16:creationId xmlns="" xmlns:a16="http://schemas.microsoft.com/office/drawing/2014/main" id="{313DEA0A-6757-4345-AB4E-6BADF6534FEF}"/>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6F0CC052-B643-4CFD-AA5E-6299FCC4B084}"/>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93C96528-B385-41E6-954C-8A9E1F4CBC2B}"/>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8" name="Forma libre: forma 37">
              <a:extLst>
                <a:ext uri="{FF2B5EF4-FFF2-40B4-BE49-F238E27FC236}">
                  <a16:creationId xmlns="" xmlns:a16="http://schemas.microsoft.com/office/drawing/2014/main" id="{4CE6E8CB-042E-446E-8B75-69651297289C}"/>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9" name="Forma libre: forma 38">
              <a:extLst>
                <a:ext uri="{FF2B5EF4-FFF2-40B4-BE49-F238E27FC236}">
                  <a16:creationId xmlns="" xmlns:a16="http://schemas.microsoft.com/office/drawing/2014/main" id="{CF6E5A8E-83FD-450A-9843-A5D26A99282E}"/>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0" name="Forma libre: forma 39">
              <a:extLst>
                <a:ext uri="{FF2B5EF4-FFF2-40B4-BE49-F238E27FC236}">
                  <a16:creationId xmlns="" xmlns:a16="http://schemas.microsoft.com/office/drawing/2014/main" id="{70C3F9DB-CA3B-40C6-B039-0145D0756C7A}"/>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1" name="Forma libre: forma 40">
              <a:extLst>
                <a:ext uri="{FF2B5EF4-FFF2-40B4-BE49-F238E27FC236}">
                  <a16:creationId xmlns="" xmlns:a16="http://schemas.microsoft.com/office/drawing/2014/main" id="{364A97C2-994B-48A6-A02B-EEC2CE61AB69}"/>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2" name="Forma libre: forma 41">
              <a:extLst>
                <a:ext uri="{FF2B5EF4-FFF2-40B4-BE49-F238E27FC236}">
                  <a16:creationId xmlns="" xmlns:a16="http://schemas.microsoft.com/office/drawing/2014/main" id="{B9A70381-4E86-45DB-BD8D-594E7D886E1A}"/>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43" name="Forma libre: forma 42">
              <a:extLst>
                <a:ext uri="{FF2B5EF4-FFF2-40B4-BE49-F238E27FC236}">
                  <a16:creationId xmlns="" xmlns:a16="http://schemas.microsoft.com/office/drawing/2014/main" id="{55E63DCD-B09C-47D1-A48F-B6FA20716819}"/>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44" name="Marcador de número de diapositiva 5">
            <a:extLst>
              <a:ext uri="{FF2B5EF4-FFF2-40B4-BE49-F238E27FC236}">
                <a16:creationId xmlns="" xmlns:a16="http://schemas.microsoft.com/office/drawing/2014/main" id="{FD161458-F144-4EC9-B235-829A665E8698}"/>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258154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D5316041-DA7D-4734-AA8C-761AB09393E2}" type="datetime1">
              <a:rPr lang="ru-RU" smtClean="0"/>
              <a:t>19.10.2023</a:t>
            </a:fld>
            <a:endParaRPr lang="en-US" dirty="0"/>
          </a:p>
        </p:txBody>
      </p:sp>
      <p:sp>
        <p:nvSpPr>
          <p:cNvPr id="4" name="Нижний колонтитул 3"/>
          <p:cNvSpPr>
            <a:spLocks noGrp="1"/>
          </p:cNvSpPr>
          <p:nvPr>
            <p:ph type="ftr" sz="quarter" idx="11"/>
          </p:nvPr>
        </p:nvSpPr>
        <p:spPr/>
        <p:txBody>
          <a:bodyPr rtlCol="0"/>
          <a:lstStyle/>
          <a:p>
            <a:pPr rtl="0"/>
            <a:endParaRPr lang="en-US" dirty="0"/>
          </a:p>
        </p:txBody>
      </p:sp>
      <p:sp>
        <p:nvSpPr>
          <p:cNvPr id="5" name="Номер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76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7" name="Gráfico 6">
            <a:extLst>
              <a:ext uri="{FF2B5EF4-FFF2-40B4-BE49-F238E27FC236}">
                <a16:creationId xmlns="" xmlns:a16="http://schemas.microsoft.com/office/drawing/2014/main" id="{C4EA1D4F-EB4A-4184-BF24-A555DE99FE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2473104"/>
            <a:ext cx="4675587" cy="3166447"/>
          </a:xfrm>
          <a:prstGeom prst="rect">
            <a:avLst/>
          </a:prstGeom>
        </p:spPr>
      </p:pic>
      <p:pic>
        <p:nvPicPr>
          <p:cNvPr id="8" name="Gráfico 7">
            <a:extLst>
              <a:ext uri="{FF2B5EF4-FFF2-40B4-BE49-F238E27FC236}">
                <a16:creationId xmlns="" xmlns:a16="http://schemas.microsoft.com/office/drawing/2014/main" id="{D6E6AF0D-21C8-4DBB-A8A4-2DFBC3008A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221340" y="3194652"/>
            <a:ext cx="3970660" cy="3666507"/>
          </a:xfrm>
          <a:prstGeom prst="rect">
            <a:avLst/>
          </a:prstGeom>
        </p:spPr>
      </p:pic>
      <p:pic>
        <p:nvPicPr>
          <p:cNvPr id="9" name="Gráfico 8">
            <a:extLst>
              <a:ext uri="{FF2B5EF4-FFF2-40B4-BE49-F238E27FC236}">
                <a16:creationId xmlns="" xmlns:a16="http://schemas.microsoft.com/office/drawing/2014/main" id="{B58F28D8-4F75-4D8F-B4AA-C8AACE063C0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948428" y="2473104"/>
            <a:ext cx="2969440" cy="518706"/>
          </a:xfrm>
          <a:prstGeom prst="rect">
            <a:avLst/>
          </a:prstGeom>
        </p:spPr>
      </p:pic>
      <p:grpSp>
        <p:nvGrpSpPr>
          <p:cNvPr id="11" name="Grupo 10">
            <a:extLst>
              <a:ext uri="{FF2B5EF4-FFF2-40B4-BE49-F238E27FC236}">
                <a16:creationId xmlns="" xmlns:a16="http://schemas.microsoft.com/office/drawing/2014/main" id="{BE7AE10B-CFFF-4965-ADE7-33A2C93BDC8B}"/>
              </a:ext>
            </a:extLst>
          </p:cNvPr>
          <p:cNvGrpSpPr/>
          <p:nvPr userDrawn="1"/>
        </p:nvGrpSpPr>
        <p:grpSpPr>
          <a:xfrm>
            <a:off x="9841865" y="400050"/>
            <a:ext cx="2062479" cy="503554"/>
            <a:chOff x="9841865" y="400050"/>
            <a:chExt cx="2062479" cy="503554"/>
          </a:xfrm>
          <a:solidFill>
            <a:schemeClr val="accent1"/>
          </a:solidFill>
        </p:grpSpPr>
        <p:sp>
          <p:nvSpPr>
            <p:cNvPr id="12" name="Forma libre: forma 11">
              <a:extLst>
                <a:ext uri="{FF2B5EF4-FFF2-40B4-BE49-F238E27FC236}">
                  <a16:creationId xmlns="" xmlns:a16="http://schemas.microsoft.com/office/drawing/2014/main" id="{692CCBDF-5A1A-4B82-895E-A7856DF3954E}"/>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78EE2CB8-0844-4CA4-8817-A7F1C4967B98}"/>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9EC8D3E3-2468-4453-8301-D1DE2265534B}"/>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C775F303-2777-49E3-BD74-9B8C3246D8C1}"/>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C72590F0-313A-4AFA-8224-4A4902CD2945}"/>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739B3CCF-7557-4C58-88D0-61F57E07A60E}"/>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614A2890-349E-44DF-8E6E-D166800FA7AD}"/>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67E7DE57-B67A-47B5-A50D-A0A6635792A4}"/>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2EC882A9-2DCB-4764-9315-6A4FE63C859A}"/>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BE62F1A7-CA32-4985-A073-D312F03CC660}"/>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B0F5AF00-2845-433E-B5F0-87F7EDEA40EF}"/>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AC40DCA4-286E-43C0-B41D-5C22DCEF3BFC}"/>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90B5CF5B-8E8A-4088-905F-FD8DCD15A569}"/>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67B79394-8783-42A9-8BDD-8DEC59EF1961}"/>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a:extLst>
                <a:ext uri="{FF2B5EF4-FFF2-40B4-BE49-F238E27FC236}">
                  <a16:creationId xmlns="" xmlns:a16="http://schemas.microsoft.com/office/drawing/2014/main" id="{07F342A9-627D-49C6-9D69-69EDDA39AC15}"/>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7" name="Forma libre: forma 26">
            <a:extLst>
              <a:ext uri="{FF2B5EF4-FFF2-40B4-BE49-F238E27FC236}">
                <a16:creationId xmlns="" xmlns:a16="http://schemas.microsoft.com/office/drawing/2014/main" id="{F2FA8C68-E43E-4CE3-99E9-7A163ED797B7}"/>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9" name="Forma libre: forma 28">
            <a:extLst>
              <a:ext uri="{FF2B5EF4-FFF2-40B4-BE49-F238E27FC236}">
                <a16:creationId xmlns="" xmlns:a16="http://schemas.microsoft.com/office/drawing/2014/main" id="{67FAB55D-06B0-48DD-A627-F21E9205F81F}"/>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30" name="Marcador de número de diapositiva 5">
            <a:extLst>
              <a:ext uri="{FF2B5EF4-FFF2-40B4-BE49-F238E27FC236}">
                <a16:creationId xmlns="" xmlns:a16="http://schemas.microsoft.com/office/drawing/2014/main" id="{47C77F3B-774A-4C8A-9EEC-8D5CBAB728B9}"/>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
        <p:nvSpPr>
          <p:cNvPr id="33" name="Marcador de posición de imagen 31">
            <a:extLst>
              <a:ext uri="{FF2B5EF4-FFF2-40B4-BE49-F238E27FC236}">
                <a16:creationId xmlns="" xmlns:a16="http://schemas.microsoft.com/office/drawing/2014/main" id="{C3C69E09-34C6-4B5A-AC63-81D7885067B2}"/>
              </a:ext>
            </a:extLst>
          </p:cNvPr>
          <p:cNvSpPr>
            <a:spLocks noGrp="1"/>
          </p:cNvSpPr>
          <p:nvPr>
            <p:ph type="pic" sz="quarter" idx="15"/>
          </p:nvPr>
        </p:nvSpPr>
        <p:spPr>
          <a:xfrm>
            <a:off x="1300163" y="2473325"/>
            <a:ext cx="3375025" cy="3165475"/>
          </a:xfrm>
        </p:spPr>
        <p:txBody>
          <a:bodyPr/>
          <a:lstStyle/>
          <a:p>
            <a:endParaRPr lang="en-US" dirty="0"/>
          </a:p>
        </p:txBody>
      </p:sp>
    </p:spTree>
    <p:extLst>
      <p:ext uri="{BB962C8B-B14F-4D97-AF65-F5344CB8AC3E}">
        <p14:creationId xmlns:p14="http://schemas.microsoft.com/office/powerpoint/2010/main" val="38259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_Vision">
    <p:spTree>
      <p:nvGrpSpPr>
        <p:cNvPr id="1" name=""/>
        <p:cNvGrpSpPr/>
        <p:nvPr/>
      </p:nvGrpSpPr>
      <p:grpSpPr>
        <a:xfrm>
          <a:off x="0" y="0"/>
          <a:ext cx="0" cy="0"/>
          <a:chOff x="0" y="0"/>
          <a:chExt cx="0" cy="0"/>
        </a:xfrm>
      </p:grpSpPr>
      <p:sp>
        <p:nvSpPr>
          <p:cNvPr id="7" name="Forma libre: forma 6">
            <a:extLst>
              <a:ext uri="{FF2B5EF4-FFF2-40B4-BE49-F238E27FC236}">
                <a16:creationId xmlns="" xmlns:a16="http://schemas.microsoft.com/office/drawing/2014/main" id="{514E6813-95BF-4094-BE3A-55AF30DE2A90}"/>
              </a:ext>
            </a:extLst>
          </p:cNvPr>
          <p:cNvSpPr/>
          <p:nvPr userDrawn="1"/>
        </p:nvSpPr>
        <p:spPr>
          <a:xfrm>
            <a:off x="0" y="6353175"/>
            <a:ext cx="12192000" cy="504825"/>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8" name="Forma libre: forma 7">
            <a:extLst>
              <a:ext uri="{FF2B5EF4-FFF2-40B4-BE49-F238E27FC236}">
                <a16:creationId xmlns="" xmlns:a16="http://schemas.microsoft.com/office/drawing/2014/main" id="{CF1DA5CB-14F7-489D-9C21-E2165BBF793D}"/>
              </a:ext>
            </a:extLst>
          </p:cNvPr>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11" name="Gráfico 4">
            <a:extLst>
              <a:ext uri="{FF2B5EF4-FFF2-40B4-BE49-F238E27FC236}">
                <a16:creationId xmlns="" xmlns:a16="http://schemas.microsoft.com/office/drawing/2014/main" id="{612D9014-616A-4D33-BCAC-B1C57F270DBE}"/>
              </a:ext>
            </a:extLst>
          </p:cNvPr>
          <p:cNvGrpSpPr/>
          <p:nvPr userDrawn="1"/>
        </p:nvGrpSpPr>
        <p:grpSpPr>
          <a:xfrm>
            <a:off x="327660" y="262255"/>
            <a:ext cx="504190" cy="2062480"/>
            <a:chOff x="327660" y="142875"/>
            <a:chExt cx="504190" cy="2062480"/>
          </a:xfrm>
          <a:solidFill>
            <a:schemeClr val="accent1"/>
          </a:solidFill>
        </p:grpSpPr>
        <p:sp>
          <p:nvSpPr>
            <p:cNvPr id="12" name="Forma libre: forma 11">
              <a:extLst>
                <a:ext uri="{FF2B5EF4-FFF2-40B4-BE49-F238E27FC236}">
                  <a16:creationId xmlns="" xmlns:a16="http://schemas.microsoft.com/office/drawing/2014/main" id="{6A2D9F50-1C27-4E04-A19E-A8E265EA09D3}"/>
                </a:ext>
              </a:extLst>
            </p:cNvPr>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F19C6789-F842-4246-ADE8-304E6A09CD37}"/>
                </a:ext>
              </a:extLst>
            </p:cNvPr>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31CA4B0E-F4FC-4BBD-A441-3A93CEE4BB01}"/>
                </a:ext>
              </a:extLst>
            </p:cNvPr>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A65C42A6-E060-45E0-83E2-AB34710F2571}"/>
                </a:ext>
              </a:extLst>
            </p:cNvPr>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C33DCD3C-1DD0-432F-9AFB-5A1740A8CEDC}"/>
                </a:ext>
              </a:extLst>
            </p:cNvPr>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8E138861-713D-4A5E-B5D6-7DF4F4A47FB5}"/>
                </a:ext>
              </a:extLst>
            </p:cNvPr>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24113F66-4835-4937-80B1-76E7889F7948}"/>
                </a:ext>
              </a:extLst>
            </p:cNvPr>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4D4BD05F-DDE9-4B11-93BF-83698C79845A}"/>
                </a:ext>
              </a:extLst>
            </p:cNvPr>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63F552BE-9B2A-4717-9D49-AD6AC305B092}"/>
                </a:ext>
              </a:extLst>
            </p:cNvPr>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644CC5E5-E5EE-4151-86FD-B76588E9B573}"/>
                </a:ext>
              </a:extLst>
            </p:cNvPr>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4E05F055-291B-449D-A43B-4B74F1A203D7}"/>
                </a:ext>
              </a:extLst>
            </p:cNvPr>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FF292808-1D6B-4C8C-BD96-DEA7B381D055}"/>
                </a:ext>
              </a:extLst>
            </p:cNvPr>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252D3067-FA22-41B9-B349-458466AC2491}"/>
                </a:ext>
              </a:extLst>
            </p:cNvPr>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CD4351D8-B064-4E49-8FF3-0CC4D09029A5}"/>
                </a:ext>
              </a:extLst>
            </p:cNvPr>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a:extLst>
                <a:ext uri="{FF2B5EF4-FFF2-40B4-BE49-F238E27FC236}">
                  <a16:creationId xmlns="" xmlns:a16="http://schemas.microsoft.com/office/drawing/2014/main" id="{2B5F4B55-D5E8-4807-ACFA-51CC58E44044}"/>
                </a:ext>
              </a:extLst>
            </p:cNvPr>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7" name="Forma libre: forma 26">
            <a:extLst>
              <a:ext uri="{FF2B5EF4-FFF2-40B4-BE49-F238E27FC236}">
                <a16:creationId xmlns="" xmlns:a16="http://schemas.microsoft.com/office/drawing/2014/main" id="{5AC5FDF5-DBDB-4D11-83D0-C7349251CC07}"/>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8" name="Marcador de número de diapositiva 5">
            <a:extLst>
              <a:ext uri="{FF2B5EF4-FFF2-40B4-BE49-F238E27FC236}">
                <a16:creationId xmlns="" xmlns:a16="http://schemas.microsoft.com/office/drawing/2014/main" id="{748086C4-CF94-45DA-A9B2-401DA61EE7B0}"/>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413223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MAIN LEADING SERVICES">
    <p:spTree>
      <p:nvGrpSpPr>
        <p:cNvPr id="1" name=""/>
        <p:cNvGrpSpPr/>
        <p:nvPr/>
      </p:nvGrpSpPr>
      <p:grpSpPr>
        <a:xfrm>
          <a:off x="0" y="0"/>
          <a:ext cx="0" cy="0"/>
          <a:chOff x="0" y="0"/>
          <a:chExt cx="0" cy="0"/>
        </a:xfrm>
      </p:grpSpPr>
      <p:grpSp>
        <p:nvGrpSpPr>
          <p:cNvPr id="8" name="Grupo 7">
            <a:extLst>
              <a:ext uri="{FF2B5EF4-FFF2-40B4-BE49-F238E27FC236}">
                <a16:creationId xmlns="" xmlns:a16="http://schemas.microsoft.com/office/drawing/2014/main" id="{0FAB3C61-A6D6-47AF-8D91-F8A10612ED47}"/>
              </a:ext>
            </a:extLst>
          </p:cNvPr>
          <p:cNvGrpSpPr/>
          <p:nvPr userDrawn="1"/>
        </p:nvGrpSpPr>
        <p:grpSpPr>
          <a:xfrm>
            <a:off x="9841865" y="400050"/>
            <a:ext cx="2062479" cy="503554"/>
            <a:chOff x="9841865" y="400050"/>
            <a:chExt cx="2062479" cy="503554"/>
          </a:xfrm>
          <a:solidFill>
            <a:schemeClr val="accent1"/>
          </a:solidFill>
        </p:grpSpPr>
        <p:sp>
          <p:nvSpPr>
            <p:cNvPr id="9" name="Forma libre: forma 8">
              <a:extLst>
                <a:ext uri="{FF2B5EF4-FFF2-40B4-BE49-F238E27FC236}">
                  <a16:creationId xmlns="" xmlns:a16="http://schemas.microsoft.com/office/drawing/2014/main" id="{7E4EDEE3-1708-439E-8195-7419F72AB5BE}"/>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a:extLst>
                <a:ext uri="{FF2B5EF4-FFF2-40B4-BE49-F238E27FC236}">
                  <a16:creationId xmlns="" xmlns:a16="http://schemas.microsoft.com/office/drawing/2014/main" id="{88BBA7E3-DC81-4542-B9EF-293ACF2366D3}"/>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E07741F4-1B7D-45AC-9005-4E03BADA48FE}"/>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55806F82-C5CE-4A66-8E5A-A3B1F20C9378}"/>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828757D4-09CB-4DF1-A2BC-4C9A842EDE8D}"/>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4F910A3D-00FB-40A5-AB3C-C394DB2A8248}"/>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5646834B-D22D-4551-8A86-41CD75D7269C}"/>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DC15E123-C4CA-4755-8B86-E00487C097C7}"/>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C2D0B662-26FD-4F0F-9D43-3ACBA4BF2AE9}"/>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79E772D1-7A69-425B-8293-8419022D827A}"/>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16349C93-6667-4D2F-86BE-CB70A5269B35}"/>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E86304C3-88FF-41DC-A1D8-3106CF30F7FD}"/>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9E3EAF16-EDFA-456B-A139-3E5D70030C8C}"/>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B7822F16-5817-4A4F-8524-0FA0022E3A18}"/>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DB1AB80C-A4B1-4C1C-BCC8-9A3451703550}"/>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a:extLst>
              <a:ext uri="{FF2B5EF4-FFF2-40B4-BE49-F238E27FC236}">
                <a16:creationId xmlns="" xmlns:a16="http://schemas.microsoft.com/office/drawing/2014/main" id="{C8424945-BE40-49E1-8366-CB60289B3628}"/>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5" name="Forma libre: forma 24">
            <a:extLst>
              <a:ext uri="{FF2B5EF4-FFF2-40B4-BE49-F238E27FC236}">
                <a16:creationId xmlns="" xmlns:a16="http://schemas.microsoft.com/office/drawing/2014/main" id="{C0372326-AE21-42C8-85A1-2077EB7C8D49}"/>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7" name="Gráfico 73">
            <a:extLst>
              <a:ext uri="{FF2B5EF4-FFF2-40B4-BE49-F238E27FC236}">
                <a16:creationId xmlns="" xmlns:a16="http://schemas.microsoft.com/office/drawing/2014/main" id="{5001E77A-4C5F-4189-BFA5-F7CCB448A076}"/>
              </a:ext>
            </a:extLst>
          </p:cNvPr>
          <p:cNvGrpSpPr/>
          <p:nvPr userDrawn="1"/>
        </p:nvGrpSpPr>
        <p:grpSpPr>
          <a:xfrm>
            <a:off x="10748008" y="5493002"/>
            <a:ext cx="1443991" cy="1364998"/>
            <a:chOff x="7666726" y="4253229"/>
            <a:chExt cx="2176462" cy="2057400"/>
          </a:xfrm>
          <a:solidFill>
            <a:srgbClr val="658DC5"/>
          </a:solidFill>
        </p:grpSpPr>
        <p:sp>
          <p:nvSpPr>
            <p:cNvPr id="28" name="Forma libre: forma 27">
              <a:extLst>
                <a:ext uri="{FF2B5EF4-FFF2-40B4-BE49-F238E27FC236}">
                  <a16:creationId xmlns="" xmlns:a16="http://schemas.microsoft.com/office/drawing/2014/main" id="{583EB990-6381-4DD9-B5A6-FB5016FC945F}"/>
                </a:ext>
              </a:extLst>
            </p:cNvPr>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29" name="Forma libre: forma 28">
              <a:extLst>
                <a:ext uri="{FF2B5EF4-FFF2-40B4-BE49-F238E27FC236}">
                  <a16:creationId xmlns="" xmlns:a16="http://schemas.microsoft.com/office/drawing/2014/main" id="{A09A1D48-26E2-4846-9DDC-19B1DCC86167}"/>
                </a:ext>
              </a:extLst>
            </p:cNvPr>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30" name="Forma libre: forma 29">
              <a:extLst>
                <a:ext uri="{FF2B5EF4-FFF2-40B4-BE49-F238E27FC236}">
                  <a16:creationId xmlns="" xmlns:a16="http://schemas.microsoft.com/office/drawing/2014/main" id="{7EF43A8D-F89B-4418-B35B-5961C806BE38}"/>
                </a:ext>
              </a:extLst>
            </p:cNvPr>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1" name="Forma libre: forma 30">
              <a:extLst>
                <a:ext uri="{FF2B5EF4-FFF2-40B4-BE49-F238E27FC236}">
                  <a16:creationId xmlns="" xmlns:a16="http://schemas.microsoft.com/office/drawing/2014/main" id="{CEFD36C0-A33B-4282-B70E-AA46E87F3C00}"/>
                </a:ext>
              </a:extLst>
            </p:cNvPr>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2" name="Forma libre: forma 31">
              <a:extLst>
                <a:ext uri="{FF2B5EF4-FFF2-40B4-BE49-F238E27FC236}">
                  <a16:creationId xmlns="" xmlns:a16="http://schemas.microsoft.com/office/drawing/2014/main" id="{27DFB366-2A0D-469D-A6F8-6C64CFFF9801}"/>
                </a:ext>
              </a:extLst>
            </p:cNvPr>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33" name="Forma libre: forma 32">
              <a:extLst>
                <a:ext uri="{FF2B5EF4-FFF2-40B4-BE49-F238E27FC236}">
                  <a16:creationId xmlns="" xmlns:a16="http://schemas.microsoft.com/office/drawing/2014/main" id="{47F19F0C-21B2-4425-AFC3-7055A4AA25C8}"/>
                </a:ext>
              </a:extLst>
            </p:cNvPr>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34" name="Forma libre: forma 33">
              <a:extLst>
                <a:ext uri="{FF2B5EF4-FFF2-40B4-BE49-F238E27FC236}">
                  <a16:creationId xmlns="" xmlns:a16="http://schemas.microsoft.com/office/drawing/2014/main" id="{013E369A-A5D4-445C-9365-B77B3E9D9A47}"/>
                </a:ext>
              </a:extLst>
            </p:cNvPr>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35" name="Forma libre: forma 34">
              <a:extLst>
                <a:ext uri="{FF2B5EF4-FFF2-40B4-BE49-F238E27FC236}">
                  <a16:creationId xmlns="" xmlns:a16="http://schemas.microsoft.com/office/drawing/2014/main" id="{7BAAD395-5C42-43BF-8C77-832124110DCE}"/>
                </a:ext>
              </a:extLst>
            </p:cNvPr>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99414F67-E8F0-4AE2-9B0F-C6AB67120354}"/>
                </a:ext>
              </a:extLst>
            </p:cNvPr>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BEFF662F-2D03-4B84-BA40-7B8B63A6FFB5}"/>
                </a:ext>
              </a:extLst>
            </p:cNvPr>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38" name="Forma libre: forma 37">
              <a:extLst>
                <a:ext uri="{FF2B5EF4-FFF2-40B4-BE49-F238E27FC236}">
                  <a16:creationId xmlns="" xmlns:a16="http://schemas.microsoft.com/office/drawing/2014/main" id="{74E49B27-3DCA-40C7-BDCB-DFE07AE89910}"/>
                </a:ext>
              </a:extLst>
            </p:cNvPr>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sp>
        <p:nvSpPr>
          <p:cNvPr id="40" name="Marcador de número de diapositiva 5">
            <a:extLst>
              <a:ext uri="{FF2B5EF4-FFF2-40B4-BE49-F238E27FC236}">
                <a16:creationId xmlns="" xmlns:a16="http://schemas.microsoft.com/office/drawing/2014/main" id="{6D6374B8-3E2E-49FD-8128-ED9237734B27}"/>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
        <p:nvSpPr>
          <p:cNvPr id="41" name="Forma libre: forma 40">
            <a:extLst>
              <a:ext uri="{FF2B5EF4-FFF2-40B4-BE49-F238E27FC236}">
                <a16:creationId xmlns="" xmlns:a16="http://schemas.microsoft.com/office/drawing/2014/main" id="{BF6DC99E-BBE7-4276-B30F-08BEB779A9DE}"/>
              </a:ext>
            </a:extLst>
          </p:cNvPr>
          <p:cNvSpPr/>
          <p:nvPr userDrawn="1"/>
        </p:nvSpPr>
        <p:spPr>
          <a:xfrm>
            <a:off x="0" y="1876742"/>
            <a:ext cx="12192000" cy="3104515"/>
          </a:xfrm>
          <a:custGeom>
            <a:avLst/>
            <a:gdLst>
              <a:gd name="connsiteX0" fmla="*/ 0 w 12192000"/>
              <a:gd name="connsiteY0" fmla="*/ 0 h 3104515"/>
              <a:gd name="connsiteX1" fmla="*/ 12192000 w 12192000"/>
              <a:gd name="connsiteY1" fmla="*/ 0 h 3104515"/>
              <a:gd name="connsiteX2" fmla="*/ 12192000 w 12192000"/>
              <a:gd name="connsiteY2" fmla="*/ 3104515 h 3104515"/>
              <a:gd name="connsiteX3" fmla="*/ 0 w 12192000"/>
              <a:gd name="connsiteY3" fmla="*/ 3104515 h 3104515"/>
            </a:gdLst>
            <a:ahLst/>
            <a:cxnLst>
              <a:cxn ang="0">
                <a:pos x="connsiteX0" y="connsiteY0"/>
              </a:cxn>
              <a:cxn ang="0">
                <a:pos x="connsiteX1" y="connsiteY1"/>
              </a:cxn>
              <a:cxn ang="0">
                <a:pos x="connsiteX2" y="connsiteY2"/>
              </a:cxn>
              <a:cxn ang="0">
                <a:pos x="connsiteX3" y="connsiteY3"/>
              </a:cxn>
            </a:cxnLst>
            <a:rect l="l" t="t" r="r" b="b"/>
            <a:pathLst>
              <a:path w="12192000" h="3104515">
                <a:moveTo>
                  <a:pt x="0" y="0"/>
                </a:moveTo>
                <a:lnTo>
                  <a:pt x="12192000" y="0"/>
                </a:lnTo>
                <a:lnTo>
                  <a:pt x="12192000" y="3104515"/>
                </a:lnTo>
                <a:lnTo>
                  <a:pt x="0" y="3104515"/>
                </a:lnTo>
                <a:close/>
              </a:path>
            </a:pathLst>
          </a:custGeom>
          <a:solidFill>
            <a:schemeClr val="accent1"/>
          </a:solidFill>
          <a:ln w="6350" cap="flat">
            <a:noFill/>
            <a:prstDash val="solid"/>
            <a:miter/>
          </a:ln>
        </p:spPr>
        <p:txBody>
          <a:bodyPr rtlCol="0" anchor="ctr"/>
          <a:lstStyle/>
          <a:p>
            <a:endParaRPr lang="es-AR" dirty="0"/>
          </a:p>
        </p:txBody>
      </p:sp>
      <p:sp>
        <p:nvSpPr>
          <p:cNvPr id="42" name="Marcador de posición de imagen 2">
            <a:extLst>
              <a:ext uri="{FF2B5EF4-FFF2-40B4-BE49-F238E27FC236}">
                <a16:creationId xmlns="" xmlns:a16="http://schemas.microsoft.com/office/drawing/2014/main" id="{BD67F047-1568-4871-A06B-33DCD98A0AD7}"/>
              </a:ext>
            </a:extLst>
          </p:cNvPr>
          <p:cNvSpPr>
            <a:spLocks noGrp="1"/>
          </p:cNvSpPr>
          <p:nvPr>
            <p:ph type="pic" sz="quarter" idx="13"/>
          </p:nvPr>
        </p:nvSpPr>
        <p:spPr>
          <a:xfrm>
            <a:off x="698500" y="1662113"/>
            <a:ext cx="6342063" cy="4146550"/>
          </a:xfrm>
        </p:spPr>
        <p:txBody>
          <a:bodyPr/>
          <a:lstStyle/>
          <a:p>
            <a:endParaRPr lang="en-US" dirty="0"/>
          </a:p>
        </p:txBody>
      </p:sp>
    </p:spTree>
    <p:extLst>
      <p:ext uri="{BB962C8B-B14F-4D97-AF65-F5344CB8AC3E}">
        <p14:creationId xmlns:p14="http://schemas.microsoft.com/office/powerpoint/2010/main" val="341432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king Process">
    <p:spTree>
      <p:nvGrpSpPr>
        <p:cNvPr id="1" name=""/>
        <p:cNvGrpSpPr/>
        <p:nvPr/>
      </p:nvGrpSpPr>
      <p:grpSpPr>
        <a:xfrm>
          <a:off x="0" y="0"/>
          <a:ext cx="0" cy="0"/>
          <a:chOff x="0" y="0"/>
          <a:chExt cx="0" cy="0"/>
        </a:xfrm>
      </p:grpSpPr>
      <p:sp>
        <p:nvSpPr>
          <p:cNvPr id="10" name="Gráfico 127">
            <a:extLst>
              <a:ext uri="{FF2B5EF4-FFF2-40B4-BE49-F238E27FC236}">
                <a16:creationId xmlns="" xmlns:a16="http://schemas.microsoft.com/office/drawing/2014/main" id="{86A81682-B912-431D-B5D6-912837D91CEE}"/>
              </a:ext>
            </a:extLst>
          </p:cNvPr>
          <p:cNvSpPr/>
          <p:nvPr userDrawn="1"/>
        </p:nvSpPr>
        <p:spPr>
          <a:xfrm>
            <a:off x="6105975"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1"/>
          </a:solid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9B804098-4A56-4576-9231-379387A522E1}"/>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12" name="Grupo 11">
            <a:extLst>
              <a:ext uri="{FF2B5EF4-FFF2-40B4-BE49-F238E27FC236}">
                <a16:creationId xmlns="" xmlns:a16="http://schemas.microsoft.com/office/drawing/2014/main" id="{7AB3C137-23FE-4545-9FC9-6EF35985DEA5}"/>
              </a:ext>
            </a:extLst>
          </p:cNvPr>
          <p:cNvGrpSpPr/>
          <p:nvPr userDrawn="1"/>
        </p:nvGrpSpPr>
        <p:grpSpPr>
          <a:xfrm>
            <a:off x="9841865" y="400050"/>
            <a:ext cx="2062479" cy="503554"/>
            <a:chOff x="9841865" y="400050"/>
            <a:chExt cx="2062479" cy="503554"/>
          </a:xfrm>
          <a:solidFill>
            <a:schemeClr val="bg1"/>
          </a:solidFill>
        </p:grpSpPr>
        <p:sp>
          <p:nvSpPr>
            <p:cNvPr id="13" name="Forma libre: forma 12">
              <a:extLst>
                <a:ext uri="{FF2B5EF4-FFF2-40B4-BE49-F238E27FC236}">
                  <a16:creationId xmlns="" xmlns:a16="http://schemas.microsoft.com/office/drawing/2014/main" id="{BEF5800C-AF82-4FE3-B88F-12202B0B884D}"/>
                </a:ext>
              </a:extLst>
            </p:cNvPr>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F872CA87-5A1C-4119-AD0F-4D312F1664B1}"/>
                </a:ext>
              </a:extLst>
            </p:cNvPr>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0E00F597-1AB9-444A-8C80-5D619E1400E9}"/>
                </a:ext>
              </a:extLst>
            </p:cNvPr>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BDE7097A-3C16-4FF1-BE2E-1488F9973178}"/>
                </a:ext>
              </a:extLst>
            </p:cNvPr>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CD862D80-5F4E-4683-9CDD-4842A4098D02}"/>
                </a:ext>
              </a:extLst>
            </p:cNvPr>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D8306C11-D084-4A73-A8CD-8570E1F38703}"/>
                </a:ext>
              </a:extLst>
            </p:cNvPr>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EE57BD2E-BC78-4346-BAA6-5D240B598A93}"/>
                </a:ext>
              </a:extLst>
            </p:cNvPr>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F9BB4BB7-EF17-4C52-9779-47FE054EA81D}"/>
                </a:ext>
              </a:extLst>
            </p:cNvPr>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462D4B19-7018-4986-91D2-F52741723569}"/>
                </a:ext>
              </a:extLst>
            </p:cNvPr>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71EEA79C-DD43-4F47-82F5-355ED62A3943}"/>
                </a:ext>
              </a:extLst>
            </p:cNvPr>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371118BD-FBDD-4298-B214-6A9A16B7BDC5}"/>
                </a:ext>
              </a:extLst>
            </p:cNvPr>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67A84FD2-2D0C-4E62-AD5B-A5462341A2BC}"/>
                </a:ext>
              </a:extLst>
            </p:cNvPr>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F4204B61-4F02-4073-B280-74EB96609F02}"/>
                </a:ext>
              </a:extLst>
            </p:cNvPr>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a:extLst>
                <a:ext uri="{FF2B5EF4-FFF2-40B4-BE49-F238E27FC236}">
                  <a16:creationId xmlns="" xmlns:a16="http://schemas.microsoft.com/office/drawing/2014/main" id="{C875317C-087D-46D2-9EC8-D0ADE6F6FAAE}"/>
                </a:ext>
              </a:extLst>
            </p:cNvPr>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7" name="Forma libre: forma 26">
              <a:extLst>
                <a:ext uri="{FF2B5EF4-FFF2-40B4-BE49-F238E27FC236}">
                  <a16:creationId xmlns="" xmlns:a16="http://schemas.microsoft.com/office/drawing/2014/main" id="{6B620905-00A9-48A3-823B-283747C4AC64}"/>
                </a:ext>
              </a:extLst>
            </p:cNvPr>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8" name="Forma libre: forma 27">
            <a:extLst>
              <a:ext uri="{FF2B5EF4-FFF2-40B4-BE49-F238E27FC236}">
                <a16:creationId xmlns="" xmlns:a16="http://schemas.microsoft.com/office/drawing/2014/main" id="{C092E1B1-9FC7-439A-9F5A-DD554B4C8344}"/>
              </a:ext>
            </a:extLst>
          </p:cNvPr>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9" name="Marcador de número de diapositiva 5">
            <a:extLst>
              <a:ext uri="{FF2B5EF4-FFF2-40B4-BE49-F238E27FC236}">
                <a16:creationId xmlns="" xmlns:a16="http://schemas.microsoft.com/office/drawing/2014/main" id="{A733625E-7FD5-4797-AD38-A41047058F8B}"/>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31151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Forma libre: forma 5">
            <a:extLst>
              <a:ext uri="{FF2B5EF4-FFF2-40B4-BE49-F238E27FC236}">
                <a16:creationId xmlns="" xmlns:a16="http://schemas.microsoft.com/office/drawing/2014/main" id="{06E37A1D-7D08-4B91-BA55-54FB12E9C72C}"/>
              </a:ext>
            </a:extLst>
          </p:cNvPr>
          <p:cNvSpPr/>
          <p:nvPr userDrawn="1"/>
        </p:nvSpPr>
        <p:spPr>
          <a:xfrm>
            <a:off x="0" y="5760720"/>
            <a:ext cx="1097280" cy="109728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grpSp>
        <p:nvGrpSpPr>
          <p:cNvPr id="7" name="Gráfico 7">
            <a:extLst>
              <a:ext uri="{FF2B5EF4-FFF2-40B4-BE49-F238E27FC236}">
                <a16:creationId xmlns="" xmlns:a16="http://schemas.microsoft.com/office/drawing/2014/main" id="{F19B282C-4780-4BB5-9DB7-80FC8BCF9603}"/>
              </a:ext>
            </a:extLst>
          </p:cNvPr>
          <p:cNvGrpSpPr/>
          <p:nvPr userDrawn="1"/>
        </p:nvGrpSpPr>
        <p:grpSpPr>
          <a:xfrm>
            <a:off x="327660" y="285750"/>
            <a:ext cx="504190" cy="2062480"/>
            <a:chOff x="327660" y="285750"/>
            <a:chExt cx="504190" cy="2062480"/>
          </a:xfrm>
          <a:solidFill>
            <a:schemeClr val="accent1"/>
          </a:solidFill>
        </p:grpSpPr>
        <p:sp>
          <p:nvSpPr>
            <p:cNvPr id="8" name="Forma libre: forma 7">
              <a:extLst>
                <a:ext uri="{FF2B5EF4-FFF2-40B4-BE49-F238E27FC236}">
                  <a16:creationId xmlns="" xmlns:a16="http://schemas.microsoft.com/office/drawing/2014/main" id="{FBB5A41B-8456-4F70-878F-C9A9D8082E22}"/>
                </a:ext>
              </a:extLst>
            </p:cNvPr>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 name="Forma libre: forma 8">
              <a:extLst>
                <a:ext uri="{FF2B5EF4-FFF2-40B4-BE49-F238E27FC236}">
                  <a16:creationId xmlns="" xmlns:a16="http://schemas.microsoft.com/office/drawing/2014/main" id="{1DD573F2-FEAA-4615-95A4-6E884194B35E}"/>
                </a:ext>
              </a:extLst>
            </p:cNvPr>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a:extLst>
                <a:ext uri="{FF2B5EF4-FFF2-40B4-BE49-F238E27FC236}">
                  <a16:creationId xmlns="" xmlns:a16="http://schemas.microsoft.com/office/drawing/2014/main" id="{53816565-5E1D-4A12-9376-959297CA4F2F}"/>
                </a:ext>
              </a:extLst>
            </p:cNvPr>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14756A2B-09FD-4554-A247-8B9E3B649318}"/>
                </a:ext>
              </a:extLst>
            </p:cNvPr>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AE9DE2EC-445A-4C38-BB9E-D33CE26CA941}"/>
                </a:ext>
              </a:extLst>
            </p:cNvPr>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7DA51659-763D-4071-BA95-2B3AFCACEC79}"/>
                </a:ext>
              </a:extLst>
            </p:cNvPr>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2E6838AC-4E9A-4422-8E84-CFCCCEFE3527}"/>
                </a:ext>
              </a:extLst>
            </p:cNvPr>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33EDE42D-5BAD-403F-B644-EDA3809ED56A}"/>
                </a:ext>
              </a:extLst>
            </p:cNvPr>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B0470DDF-CB2B-4F3B-AED9-1AFEE780E362}"/>
                </a:ext>
              </a:extLst>
            </p:cNvPr>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3095F1F2-5CC2-4335-BE1B-73369C59513D}"/>
                </a:ext>
              </a:extLst>
            </p:cNvPr>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75D6EE58-134D-4A7E-9397-39EC74FA58E7}"/>
                </a:ext>
              </a:extLst>
            </p:cNvPr>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F96DCAFF-5F0A-44BB-827C-1079B463712F}"/>
                </a:ext>
              </a:extLst>
            </p:cNvPr>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5003EEFB-31A9-4B4A-8F05-53084811FBE3}"/>
                </a:ext>
              </a:extLst>
            </p:cNvPr>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1CC678BE-F11D-471F-A524-2C804DE0D5FA}"/>
                </a:ext>
              </a:extLst>
            </p:cNvPr>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BCADF87C-8201-4734-8DB4-E3FCA66A8734}"/>
                </a:ext>
              </a:extLst>
            </p:cNvPr>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3" name="Forma libre: forma 22">
            <a:extLst>
              <a:ext uri="{FF2B5EF4-FFF2-40B4-BE49-F238E27FC236}">
                <a16:creationId xmlns="" xmlns:a16="http://schemas.microsoft.com/office/drawing/2014/main" id="{7895534F-82D2-4A75-95B6-3DCFB77396FD}"/>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50" name="Forma libre: forma 49">
            <a:extLst>
              <a:ext uri="{FF2B5EF4-FFF2-40B4-BE49-F238E27FC236}">
                <a16:creationId xmlns="" xmlns:a16="http://schemas.microsoft.com/office/drawing/2014/main" id="{84843483-9C47-4DF1-9133-2FFD39BE3C25}"/>
              </a:ext>
            </a:extLst>
          </p:cNvPr>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61" name="Marcador de número de diapositiva 5">
            <a:extLst>
              <a:ext uri="{FF2B5EF4-FFF2-40B4-BE49-F238E27FC236}">
                <a16:creationId xmlns="" xmlns:a16="http://schemas.microsoft.com/office/drawing/2014/main" id="{DFDF48EB-108D-4B89-9D5D-713F2F007E19}"/>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250640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DE3FCAD-BFDF-42FF-AE98-AC5717C407A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4526092"/>
            <a:ext cx="12192000" cy="2331908"/>
          </a:xfrm>
          <a:prstGeom prst="rect">
            <a:avLst/>
          </a:prstGeom>
        </p:spPr>
      </p:pic>
      <p:sp>
        <p:nvSpPr>
          <p:cNvPr id="7" name="Forma libre: forma 6">
            <a:extLst>
              <a:ext uri="{FF2B5EF4-FFF2-40B4-BE49-F238E27FC236}">
                <a16:creationId xmlns="" xmlns:a16="http://schemas.microsoft.com/office/drawing/2014/main" id="{B5C9F628-F316-4A51-AC0E-81E3E091D353}"/>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8" name="Gráfico 4">
            <a:extLst>
              <a:ext uri="{FF2B5EF4-FFF2-40B4-BE49-F238E27FC236}">
                <a16:creationId xmlns="" xmlns:a16="http://schemas.microsoft.com/office/drawing/2014/main" id="{A77806CF-FA6F-43AC-BA32-06CFB60C7372}"/>
              </a:ext>
            </a:extLst>
          </p:cNvPr>
          <p:cNvGrpSpPr/>
          <p:nvPr userDrawn="1"/>
        </p:nvGrpSpPr>
        <p:grpSpPr>
          <a:xfrm>
            <a:off x="327660" y="262255"/>
            <a:ext cx="504190" cy="2062480"/>
            <a:chOff x="327660" y="142875"/>
            <a:chExt cx="504190" cy="2062480"/>
          </a:xfrm>
          <a:solidFill>
            <a:schemeClr val="accent1"/>
          </a:solidFill>
        </p:grpSpPr>
        <p:sp>
          <p:nvSpPr>
            <p:cNvPr id="9" name="Forma libre: forma 8">
              <a:extLst>
                <a:ext uri="{FF2B5EF4-FFF2-40B4-BE49-F238E27FC236}">
                  <a16:creationId xmlns="" xmlns:a16="http://schemas.microsoft.com/office/drawing/2014/main" id="{BB4AD6DF-C11A-48BF-AA6D-4AA0864A7BA5}"/>
                </a:ext>
              </a:extLst>
            </p:cNvPr>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a:extLst>
                <a:ext uri="{FF2B5EF4-FFF2-40B4-BE49-F238E27FC236}">
                  <a16:creationId xmlns="" xmlns:a16="http://schemas.microsoft.com/office/drawing/2014/main" id="{04AAFCE5-EEA2-4863-B1BA-7D41FCD601C6}"/>
                </a:ext>
              </a:extLst>
            </p:cNvPr>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3F82E446-E1AF-401C-9B76-45B2FD547843}"/>
                </a:ext>
              </a:extLst>
            </p:cNvPr>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E2B0CA56-BBD9-414F-80B3-CCD4C12B22F8}"/>
                </a:ext>
              </a:extLst>
            </p:cNvPr>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8935E5E5-36BF-4746-9C62-B73ACF4828E2}"/>
                </a:ext>
              </a:extLst>
            </p:cNvPr>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B719F7A8-0778-4E58-93BF-FEC9A4EE384F}"/>
                </a:ext>
              </a:extLst>
            </p:cNvPr>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9D99BB4B-0F0A-4A5D-BD49-5299D2966988}"/>
                </a:ext>
              </a:extLst>
            </p:cNvPr>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6087FFB1-E017-4A0F-8850-A48B34BA0172}"/>
                </a:ext>
              </a:extLst>
            </p:cNvPr>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15AE5A6D-501E-4F2F-9897-A9570DC78970}"/>
                </a:ext>
              </a:extLst>
            </p:cNvPr>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00E6F292-96B6-453B-97CB-0359C381A36C}"/>
                </a:ext>
              </a:extLst>
            </p:cNvPr>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AB35F607-4165-4353-AD66-3CBF0828608D}"/>
                </a:ext>
              </a:extLst>
            </p:cNvPr>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B6B65FC7-EAAE-46ED-BFCE-B1F78D185717}"/>
                </a:ext>
              </a:extLst>
            </p:cNvPr>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2B29A33D-5CE6-425E-8DD8-1728F86CC456}"/>
                </a:ext>
              </a:extLst>
            </p:cNvPr>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51CC75B2-6619-4F84-B9E0-CF502067A900}"/>
                </a:ext>
              </a:extLst>
            </p:cNvPr>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B0A0A818-7274-43E3-820E-7FC6C2D38CCD}"/>
                </a:ext>
              </a:extLst>
            </p:cNvPr>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a:extLst>
              <a:ext uri="{FF2B5EF4-FFF2-40B4-BE49-F238E27FC236}">
                <a16:creationId xmlns="" xmlns:a16="http://schemas.microsoft.com/office/drawing/2014/main" id="{A7D79572-E8AB-4F57-BBFE-ACAC383BEDD6}"/>
              </a:ext>
            </a:extLst>
          </p:cNvPr>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5" name="Marcador de número de diapositiva 5">
            <a:extLst>
              <a:ext uri="{FF2B5EF4-FFF2-40B4-BE49-F238E27FC236}">
                <a16:creationId xmlns="" xmlns:a16="http://schemas.microsoft.com/office/drawing/2014/main" id="{C0C15818-EE3E-41C2-893D-415B1CEAFCA9}"/>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346662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Discussion">
    <p:spTree>
      <p:nvGrpSpPr>
        <p:cNvPr id="1" name=""/>
        <p:cNvGrpSpPr/>
        <p:nvPr/>
      </p:nvGrpSpPr>
      <p:grpSpPr>
        <a:xfrm>
          <a:off x="0" y="0"/>
          <a:ext cx="0" cy="0"/>
          <a:chOff x="0" y="0"/>
          <a:chExt cx="0" cy="0"/>
        </a:xfrm>
      </p:grpSpPr>
      <p:pic>
        <p:nvPicPr>
          <p:cNvPr id="6" name="Gráfico 5">
            <a:extLst>
              <a:ext uri="{FF2B5EF4-FFF2-40B4-BE49-F238E27FC236}">
                <a16:creationId xmlns="" xmlns:a16="http://schemas.microsoft.com/office/drawing/2014/main" id="{7323330E-87AF-4639-B8D7-B383529CF8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4526092"/>
            <a:ext cx="12192000" cy="2331908"/>
          </a:xfrm>
          <a:prstGeom prst="rect">
            <a:avLst/>
          </a:prstGeom>
        </p:spPr>
      </p:pic>
      <p:sp>
        <p:nvSpPr>
          <p:cNvPr id="7" name="Forma libre: forma 6">
            <a:extLst>
              <a:ext uri="{FF2B5EF4-FFF2-40B4-BE49-F238E27FC236}">
                <a16:creationId xmlns="" xmlns:a16="http://schemas.microsoft.com/office/drawing/2014/main" id="{B8AE3824-E0F3-4391-B746-F806A4E6F84F}"/>
              </a:ext>
            </a:extLst>
          </p:cNvPr>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8" name="Gráfico 4">
            <a:extLst>
              <a:ext uri="{FF2B5EF4-FFF2-40B4-BE49-F238E27FC236}">
                <a16:creationId xmlns="" xmlns:a16="http://schemas.microsoft.com/office/drawing/2014/main" id="{429E4684-D7C2-47AC-8807-120C94C4B0E7}"/>
              </a:ext>
            </a:extLst>
          </p:cNvPr>
          <p:cNvGrpSpPr/>
          <p:nvPr userDrawn="1"/>
        </p:nvGrpSpPr>
        <p:grpSpPr>
          <a:xfrm>
            <a:off x="327660" y="262255"/>
            <a:ext cx="504190" cy="2062480"/>
            <a:chOff x="327660" y="142875"/>
            <a:chExt cx="504190" cy="2062480"/>
          </a:xfrm>
          <a:solidFill>
            <a:schemeClr val="accent1"/>
          </a:solidFill>
        </p:grpSpPr>
        <p:sp>
          <p:nvSpPr>
            <p:cNvPr id="9" name="Forma libre: forma 8">
              <a:extLst>
                <a:ext uri="{FF2B5EF4-FFF2-40B4-BE49-F238E27FC236}">
                  <a16:creationId xmlns="" xmlns:a16="http://schemas.microsoft.com/office/drawing/2014/main" id="{ED61EDA0-31F6-4793-BB4E-D8033FA8B364}"/>
                </a:ext>
              </a:extLst>
            </p:cNvPr>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a:extLst>
                <a:ext uri="{FF2B5EF4-FFF2-40B4-BE49-F238E27FC236}">
                  <a16:creationId xmlns="" xmlns:a16="http://schemas.microsoft.com/office/drawing/2014/main" id="{F09483BC-E608-4C6B-BFDB-5B4A9458C1C5}"/>
                </a:ext>
              </a:extLst>
            </p:cNvPr>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DD6D4225-1660-4AC4-8FAF-D28A34A4E59A}"/>
                </a:ext>
              </a:extLst>
            </p:cNvPr>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F2CBD622-F319-4C9C-A094-48839B202417}"/>
                </a:ext>
              </a:extLst>
            </p:cNvPr>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5F8E0E11-2891-4B89-A075-FE459B2B9C8C}"/>
                </a:ext>
              </a:extLst>
            </p:cNvPr>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46512C2C-6806-4748-9F77-5C1E7442DB14}"/>
                </a:ext>
              </a:extLst>
            </p:cNvPr>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77EB90A6-5EEF-4E1F-ADCF-158436BB4843}"/>
                </a:ext>
              </a:extLst>
            </p:cNvPr>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3294F9BD-29D4-4A52-A7BB-21BBD22EB068}"/>
                </a:ext>
              </a:extLst>
            </p:cNvPr>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CB7F4DE2-07A8-453E-AFA8-F51575B3734A}"/>
                </a:ext>
              </a:extLst>
            </p:cNvPr>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C33D03E9-EA35-4ACE-85F9-1BD3B688DBA5}"/>
                </a:ext>
              </a:extLst>
            </p:cNvPr>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9F78B8B3-A069-471D-B5C5-414FE41A80AE}"/>
                </a:ext>
              </a:extLst>
            </p:cNvPr>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0A1E9CFF-BD0A-4321-98B9-68C3E8EDE717}"/>
                </a:ext>
              </a:extLst>
            </p:cNvPr>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051B2BF2-AFB3-4D9B-A765-A92E19DD49ED}"/>
                </a:ext>
              </a:extLst>
            </p:cNvPr>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3E69817C-8999-4292-9DCC-6037785DF85C}"/>
                </a:ext>
              </a:extLst>
            </p:cNvPr>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C039BBC3-2676-4079-85E9-8B57D6445214}"/>
                </a:ext>
              </a:extLst>
            </p:cNvPr>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a:extLst>
              <a:ext uri="{FF2B5EF4-FFF2-40B4-BE49-F238E27FC236}">
                <a16:creationId xmlns="" xmlns:a16="http://schemas.microsoft.com/office/drawing/2014/main" id="{9C2E0513-C9B2-42FB-AE83-EC73E7962D68}"/>
              </a:ext>
            </a:extLst>
          </p:cNvPr>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B2EDA27D-ECCF-40AC-BDEB-53E1D6209455}"/>
              </a:ext>
            </a:extLst>
          </p:cNvPr>
          <p:cNvSpPr/>
          <p:nvPr userDrawn="1"/>
        </p:nvSpPr>
        <p:spPr>
          <a:xfrm>
            <a:off x="0" y="3887457"/>
            <a:ext cx="6331457" cy="2970543"/>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26" name="Marcador de número de diapositiva 5">
            <a:extLst>
              <a:ext uri="{FF2B5EF4-FFF2-40B4-BE49-F238E27FC236}">
                <a16:creationId xmlns="" xmlns:a16="http://schemas.microsoft.com/office/drawing/2014/main" id="{97BEC7F9-1A56-4CB5-8B1F-C20C6AAEF60C}"/>
              </a:ext>
            </a:extLst>
          </p:cNvPr>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pPr/>
              <a:t>‹#›</a:t>
            </a:fld>
            <a:endParaRPr lang="es-AR" dirty="0"/>
          </a:p>
        </p:txBody>
      </p:sp>
    </p:spTree>
    <p:extLst>
      <p:ext uri="{BB962C8B-B14F-4D97-AF65-F5344CB8AC3E}">
        <p14:creationId xmlns:p14="http://schemas.microsoft.com/office/powerpoint/2010/main" val="153768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98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33CABD8-85D3-490B-8804-B870C64E4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a:extLst>
              <a:ext uri="{FF2B5EF4-FFF2-40B4-BE49-F238E27FC236}">
                <a16:creationId xmlns="" xmlns:a16="http://schemas.microsoft.com/office/drawing/2014/main" id="{338FDD91-1AA7-45DD-9285-077BE4CCB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Marcador de fecha 3">
            <a:extLst>
              <a:ext uri="{FF2B5EF4-FFF2-40B4-BE49-F238E27FC236}">
                <a16:creationId xmlns="" xmlns:a16="http://schemas.microsoft.com/office/drawing/2014/main" id="{D469AA11-B5D9-4953-9B74-7FD6E035C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AR" dirty="0"/>
          </a:p>
        </p:txBody>
      </p:sp>
      <p:sp>
        <p:nvSpPr>
          <p:cNvPr id="5" name="Marcador de pie de página 4">
            <a:extLst>
              <a:ext uri="{FF2B5EF4-FFF2-40B4-BE49-F238E27FC236}">
                <a16:creationId xmlns="" xmlns:a16="http://schemas.microsoft.com/office/drawing/2014/main" id="{2687C77D-7AC5-41F7-AE37-3A9092C2A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a:extLst>
              <a:ext uri="{FF2B5EF4-FFF2-40B4-BE49-F238E27FC236}">
                <a16:creationId xmlns="" xmlns:a16="http://schemas.microsoft.com/office/drawing/2014/main" id="{A550B410-45FC-46B6-9045-39FCCD8C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2DBF-A6B7-43E4-BADB-9CFD726AABE5}" type="slidenum">
              <a:rPr lang="es-AR" smtClean="0"/>
              <a:t>‹#›</a:t>
            </a:fld>
            <a:endParaRPr lang="es-AR" dirty="0"/>
          </a:p>
        </p:txBody>
      </p:sp>
    </p:spTree>
    <p:extLst>
      <p:ext uri="{BB962C8B-B14F-4D97-AF65-F5344CB8AC3E}">
        <p14:creationId xmlns:p14="http://schemas.microsoft.com/office/powerpoint/2010/main" val="19225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image" Target="../media/image32.svg"/><Relationship Id="rId2" Type="http://schemas.openxmlformats.org/officeDocument/2006/relationships/notesSlide" Target="../notesSlides/notesSlide15.xml"/><Relationship Id="rId1" Type="http://schemas.openxmlformats.org/officeDocument/2006/relationships/slideLayout" Target="../slideLayouts/slideLayout9.xml"/><Relationship Id="rId11" Type="http://schemas.openxmlformats.org/officeDocument/2006/relationships/image" Target="../media/image36.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4.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1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7.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áfico 8">
            <a:extLst>
              <a:ext uri="{FF2B5EF4-FFF2-40B4-BE49-F238E27FC236}">
                <a16:creationId xmlns="" xmlns:a16="http://schemas.microsoft.com/office/drawing/2014/main" id="{41E5AA37-7363-45FA-B2F5-9C828E61D721}"/>
              </a:ext>
            </a:extLst>
          </p:cNvPr>
          <p:cNvGrpSpPr/>
          <p:nvPr/>
        </p:nvGrpSpPr>
        <p:grpSpPr>
          <a:xfrm>
            <a:off x="44184" y="8179"/>
            <a:ext cx="12173613" cy="6841641"/>
            <a:chOff x="8876" y="8808"/>
            <a:chExt cx="12173613" cy="6841641"/>
          </a:xfrm>
          <a:noFill/>
        </p:grpSpPr>
        <p:sp>
          <p:nvSpPr>
            <p:cNvPr id="10" name="Forma libre: forma 9">
              <a:extLst>
                <a:ext uri="{FF2B5EF4-FFF2-40B4-BE49-F238E27FC236}">
                  <a16:creationId xmlns="" xmlns:a16="http://schemas.microsoft.com/office/drawing/2014/main" id="{A28DCEA3-281C-47EB-8C07-D4BBC4286C4F}"/>
                </a:ext>
              </a:extLst>
            </p:cNvPr>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noFill/>
            <a:ln w="17972" cap="flat">
              <a:solidFill>
                <a:schemeClr val="bg2"/>
              </a:solidFill>
              <a:prstDash val="solid"/>
              <a:miter/>
            </a:ln>
          </p:spPr>
          <p:txBody>
            <a:bodyPr rtlCol="0" anchor="ctr"/>
            <a:lstStyle/>
            <a:p>
              <a:endParaRPr lang="es-AR" dirty="0"/>
            </a:p>
          </p:txBody>
        </p:sp>
        <p:sp>
          <p:nvSpPr>
            <p:cNvPr id="11" name="Forma libre: forma 10">
              <a:extLst>
                <a:ext uri="{FF2B5EF4-FFF2-40B4-BE49-F238E27FC236}">
                  <a16:creationId xmlns="" xmlns:a16="http://schemas.microsoft.com/office/drawing/2014/main" id="{0399065C-3DDF-4FF8-B720-2577E78C0BD1}"/>
                </a:ext>
              </a:extLst>
            </p:cNvPr>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noFill/>
            <a:ln w="17972" cap="flat">
              <a:solidFill>
                <a:schemeClr val="bg2"/>
              </a:solidFill>
              <a:prstDash val="solid"/>
              <a:miter/>
            </a:ln>
          </p:spPr>
          <p:txBody>
            <a:bodyPr rtlCol="0" anchor="ctr"/>
            <a:lstStyle/>
            <a:p>
              <a:endParaRPr lang="es-AR" dirty="0"/>
            </a:p>
          </p:txBody>
        </p:sp>
        <p:sp>
          <p:nvSpPr>
            <p:cNvPr id="12" name="Forma libre: forma 11">
              <a:extLst>
                <a:ext uri="{FF2B5EF4-FFF2-40B4-BE49-F238E27FC236}">
                  <a16:creationId xmlns="" xmlns:a16="http://schemas.microsoft.com/office/drawing/2014/main" id="{725C8000-C3F1-4A26-B77B-6AA1C6637F0F}"/>
                </a:ext>
              </a:extLst>
            </p:cNvPr>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noFill/>
            <a:ln w="17972" cap="flat">
              <a:solidFill>
                <a:schemeClr val="bg2"/>
              </a:solid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210D15A5-5D0F-4B11-BFB2-7E86C1F33DB0}"/>
                </a:ext>
              </a:extLst>
            </p:cNvPr>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noFill/>
            <a:ln w="17972" cap="flat">
              <a:solidFill>
                <a:schemeClr val="bg2"/>
              </a:solidFill>
              <a:prstDash val="solid"/>
              <a:miter/>
            </a:ln>
          </p:spPr>
          <p:txBody>
            <a:bodyPr rtlCol="0" anchor="ctr"/>
            <a:lstStyle/>
            <a:p>
              <a:endParaRPr lang="es-AR" dirty="0"/>
            </a:p>
          </p:txBody>
        </p:sp>
        <p:sp>
          <p:nvSpPr>
            <p:cNvPr id="14" name="Forma libre: forma 13">
              <a:extLst>
                <a:ext uri="{FF2B5EF4-FFF2-40B4-BE49-F238E27FC236}">
                  <a16:creationId xmlns="" xmlns:a16="http://schemas.microsoft.com/office/drawing/2014/main" id="{28E93B56-03DC-4F8D-AC63-A9A25FC8C1C1}"/>
                </a:ext>
              </a:extLst>
            </p:cNvPr>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noFill/>
            <a:ln w="17972" cap="flat">
              <a:solidFill>
                <a:schemeClr val="bg2"/>
              </a:solidFill>
              <a:prstDash val="solid"/>
              <a:miter/>
            </a:ln>
          </p:spPr>
          <p:txBody>
            <a:bodyPr rtlCol="0" anchor="ctr"/>
            <a:lstStyle/>
            <a:p>
              <a:endParaRPr lang="es-AR" dirty="0"/>
            </a:p>
          </p:txBody>
        </p:sp>
        <p:sp>
          <p:nvSpPr>
            <p:cNvPr id="15" name="Forma libre: forma 14">
              <a:extLst>
                <a:ext uri="{FF2B5EF4-FFF2-40B4-BE49-F238E27FC236}">
                  <a16:creationId xmlns="" xmlns:a16="http://schemas.microsoft.com/office/drawing/2014/main" id="{53A99F5E-4879-49A2-8B42-CAF8DCAE9FF9}"/>
                </a:ext>
              </a:extLst>
            </p:cNvPr>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noFill/>
            <a:ln w="17972" cap="flat">
              <a:solidFill>
                <a:schemeClr val="bg2"/>
              </a:solidFill>
              <a:prstDash val="solid"/>
              <a:miter/>
            </a:ln>
          </p:spPr>
          <p:txBody>
            <a:bodyPr rtlCol="0" anchor="ctr"/>
            <a:lstStyle/>
            <a:p>
              <a:endParaRPr lang="es-AR" dirty="0"/>
            </a:p>
          </p:txBody>
        </p:sp>
        <p:sp>
          <p:nvSpPr>
            <p:cNvPr id="16" name="Forma libre: forma 15">
              <a:extLst>
                <a:ext uri="{FF2B5EF4-FFF2-40B4-BE49-F238E27FC236}">
                  <a16:creationId xmlns="" xmlns:a16="http://schemas.microsoft.com/office/drawing/2014/main" id="{DD9A68DC-ED5A-42E5-95BE-B10E30B54676}"/>
                </a:ext>
              </a:extLst>
            </p:cNvPr>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noFill/>
            <a:ln w="17972" cap="flat">
              <a:solidFill>
                <a:schemeClr val="bg2"/>
              </a:solidFill>
              <a:prstDash val="solid"/>
              <a:miter/>
            </a:ln>
          </p:spPr>
          <p:txBody>
            <a:bodyPr rtlCol="0" anchor="ctr"/>
            <a:lstStyle/>
            <a:p>
              <a:endParaRPr lang="es-AR" dirty="0"/>
            </a:p>
          </p:txBody>
        </p:sp>
        <p:sp>
          <p:nvSpPr>
            <p:cNvPr id="17" name="Forma libre: forma 16">
              <a:extLst>
                <a:ext uri="{FF2B5EF4-FFF2-40B4-BE49-F238E27FC236}">
                  <a16:creationId xmlns="" xmlns:a16="http://schemas.microsoft.com/office/drawing/2014/main" id="{8407F0D3-2520-4551-B0C9-EEF513994146}"/>
                </a:ext>
              </a:extLst>
            </p:cNvPr>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noFill/>
            <a:ln w="17972" cap="flat">
              <a:solidFill>
                <a:schemeClr val="bg2"/>
              </a:solidFill>
              <a:prstDash val="solid"/>
              <a:miter/>
            </a:ln>
          </p:spPr>
          <p:txBody>
            <a:bodyPr rtlCol="0" anchor="ctr"/>
            <a:lstStyle/>
            <a:p>
              <a:endParaRPr lang="es-AR" dirty="0"/>
            </a:p>
          </p:txBody>
        </p:sp>
        <p:sp>
          <p:nvSpPr>
            <p:cNvPr id="18" name="Forma libre: forma 17">
              <a:extLst>
                <a:ext uri="{FF2B5EF4-FFF2-40B4-BE49-F238E27FC236}">
                  <a16:creationId xmlns="" xmlns:a16="http://schemas.microsoft.com/office/drawing/2014/main" id="{71F1E31B-915D-4143-A810-F8EEDD42C9E3}"/>
                </a:ext>
              </a:extLst>
            </p:cNvPr>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noFill/>
            <a:ln w="17972" cap="flat">
              <a:solidFill>
                <a:schemeClr val="bg2"/>
              </a:solidFill>
              <a:prstDash val="solid"/>
              <a:miter/>
            </a:ln>
          </p:spPr>
          <p:txBody>
            <a:bodyPr rtlCol="0" anchor="ctr"/>
            <a:lstStyle/>
            <a:p>
              <a:endParaRPr lang="es-AR" dirty="0"/>
            </a:p>
          </p:txBody>
        </p:sp>
        <p:sp>
          <p:nvSpPr>
            <p:cNvPr id="19" name="Forma libre: forma 18">
              <a:extLst>
                <a:ext uri="{FF2B5EF4-FFF2-40B4-BE49-F238E27FC236}">
                  <a16:creationId xmlns="" xmlns:a16="http://schemas.microsoft.com/office/drawing/2014/main" id="{1205E870-6D16-43DD-8871-A54CDA756FCE}"/>
                </a:ext>
              </a:extLst>
            </p:cNvPr>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noFill/>
            <a:ln w="17972" cap="flat">
              <a:solidFill>
                <a:schemeClr val="bg2"/>
              </a:solidFill>
              <a:prstDash val="solid"/>
              <a:miter/>
            </a:ln>
          </p:spPr>
          <p:txBody>
            <a:bodyPr rtlCol="0" anchor="ctr"/>
            <a:lstStyle/>
            <a:p>
              <a:endParaRPr lang="es-AR" dirty="0"/>
            </a:p>
          </p:txBody>
        </p:sp>
        <p:sp>
          <p:nvSpPr>
            <p:cNvPr id="20" name="Forma libre: forma 19">
              <a:extLst>
                <a:ext uri="{FF2B5EF4-FFF2-40B4-BE49-F238E27FC236}">
                  <a16:creationId xmlns="" xmlns:a16="http://schemas.microsoft.com/office/drawing/2014/main" id="{C5B481AD-CCB4-44E1-9F6B-CBC31126B25D}"/>
                </a:ext>
              </a:extLst>
            </p:cNvPr>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noFill/>
            <a:ln w="17972" cap="flat">
              <a:solidFill>
                <a:schemeClr val="bg2"/>
              </a:solidFill>
              <a:prstDash val="solid"/>
              <a:miter/>
            </a:ln>
          </p:spPr>
          <p:txBody>
            <a:bodyPr rtlCol="0" anchor="ctr"/>
            <a:lstStyle/>
            <a:p>
              <a:endParaRPr lang="es-AR" dirty="0"/>
            </a:p>
          </p:txBody>
        </p:sp>
        <p:sp>
          <p:nvSpPr>
            <p:cNvPr id="21" name="Forma libre: forma 20">
              <a:extLst>
                <a:ext uri="{FF2B5EF4-FFF2-40B4-BE49-F238E27FC236}">
                  <a16:creationId xmlns="" xmlns:a16="http://schemas.microsoft.com/office/drawing/2014/main" id="{97890A4C-0D92-4047-9AAF-4A244A68780A}"/>
                </a:ext>
              </a:extLst>
            </p:cNvPr>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noFill/>
            <a:ln w="17972" cap="flat">
              <a:solidFill>
                <a:schemeClr val="bg2"/>
              </a:solidFill>
              <a:prstDash val="solid"/>
              <a:miter/>
            </a:ln>
          </p:spPr>
          <p:txBody>
            <a:bodyPr rtlCol="0" anchor="ctr"/>
            <a:lstStyle/>
            <a:p>
              <a:endParaRPr lang="es-AR" dirty="0"/>
            </a:p>
          </p:txBody>
        </p:sp>
        <p:sp>
          <p:nvSpPr>
            <p:cNvPr id="22" name="Forma libre: forma 21">
              <a:extLst>
                <a:ext uri="{FF2B5EF4-FFF2-40B4-BE49-F238E27FC236}">
                  <a16:creationId xmlns="" xmlns:a16="http://schemas.microsoft.com/office/drawing/2014/main" id="{15609E34-ADCC-4EC1-BA56-978F812D503C}"/>
                </a:ext>
              </a:extLst>
            </p:cNvPr>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noFill/>
            <a:ln w="17972" cap="flat">
              <a:solidFill>
                <a:schemeClr val="bg2"/>
              </a:solidFill>
              <a:prstDash val="solid"/>
              <a:miter/>
            </a:ln>
          </p:spPr>
          <p:txBody>
            <a:bodyPr rtlCol="0" anchor="ctr"/>
            <a:lstStyle/>
            <a:p>
              <a:endParaRPr lang="es-AR" dirty="0"/>
            </a:p>
          </p:txBody>
        </p:sp>
        <p:sp>
          <p:nvSpPr>
            <p:cNvPr id="23" name="Forma libre: forma 22">
              <a:extLst>
                <a:ext uri="{FF2B5EF4-FFF2-40B4-BE49-F238E27FC236}">
                  <a16:creationId xmlns="" xmlns:a16="http://schemas.microsoft.com/office/drawing/2014/main" id="{C466EF70-6329-4A82-B3CF-6B5B5DBE10FA}"/>
                </a:ext>
              </a:extLst>
            </p:cNvPr>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noFill/>
            <a:ln w="17972" cap="flat">
              <a:solidFill>
                <a:schemeClr val="bg2"/>
              </a:solidFill>
              <a:prstDash val="solid"/>
              <a:miter/>
            </a:ln>
          </p:spPr>
          <p:txBody>
            <a:bodyPr rtlCol="0" anchor="ctr"/>
            <a:lstStyle/>
            <a:p>
              <a:endParaRPr lang="es-AR" dirty="0"/>
            </a:p>
          </p:txBody>
        </p:sp>
        <p:sp>
          <p:nvSpPr>
            <p:cNvPr id="24" name="Forma libre: forma 23">
              <a:extLst>
                <a:ext uri="{FF2B5EF4-FFF2-40B4-BE49-F238E27FC236}">
                  <a16:creationId xmlns="" xmlns:a16="http://schemas.microsoft.com/office/drawing/2014/main" id="{45C95A7D-7645-4026-84E3-8AB53EA6FB05}"/>
                </a:ext>
              </a:extLst>
            </p:cNvPr>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noFill/>
            <a:ln w="17972" cap="flat">
              <a:solidFill>
                <a:schemeClr val="bg2"/>
              </a:solidFill>
              <a:prstDash val="solid"/>
              <a:miter/>
            </a:ln>
          </p:spPr>
          <p:txBody>
            <a:bodyPr rtlCol="0" anchor="ctr"/>
            <a:lstStyle/>
            <a:p>
              <a:endParaRPr lang="es-AR" dirty="0"/>
            </a:p>
          </p:txBody>
        </p:sp>
        <p:sp>
          <p:nvSpPr>
            <p:cNvPr id="25" name="Forma libre: forma 24">
              <a:extLst>
                <a:ext uri="{FF2B5EF4-FFF2-40B4-BE49-F238E27FC236}">
                  <a16:creationId xmlns="" xmlns:a16="http://schemas.microsoft.com/office/drawing/2014/main" id="{017F9A2E-23FC-4559-B585-ADB011342DDC}"/>
                </a:ext>
              </a:extLst>
            </p:cNvPr>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noFill/>
            <a:ln w="17972" cap="flat">
              <a:solidFill>
                <a:schemeClr val="bg2"/>
              </a:solidFill>
              <a:prstDash val="solid"/>
              <a:miter/>
            </a:ln>
          </p:spPr>
          <p:txBody>
            <a:bodyPr rtlCol="0" anchor="ctr"/>
            <a:lstStyle/>
            <a:p>
              <a:endParaRPr lang="es-AR" dirty="0"/>
            </a:p>
          </p:txBody>
        </p:sp>
        <p:sp>
          <p:nvSpPr>
            <p:cNvPr id="26" name="Forma libre: forma 25">
              <a:extLst>
                <a:ext uri="{FF2B5EF4-FFF2-40B4-BE49-F238E27FC236}">
                  <a16:creationId xmlns="" xmlns:a16="http://schemas.microsoft.com/office/drawing/2014/main" id="{024EC34D-A188-458F-BA32-5DCE54060A6C}"/>
                </a:ext>
              </a:extLst>
            </p:cNvPr>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noFill/>
            <a:ln w="17972" cap="flat">
              <a:solidFill>
                <a:schemeClr val="bg2"/>
              </a:solidFill>
              <a:prstDash val="solid"/>
              <a:miter/>
            </a:ln>
          </p:spPr>
          <p:txBody>
            <a:bodyPr rtlCol="0" anchor="ctr"/>
            <a:lstStyle/>
            <a:p>
              <a:endParaRPr lang="es-AR" dirty="0"/>
            </a:p>
          </p:txBody>
        </p:sp>
        <p:sp>
          <p:nvSpPr>
            <p:cNvPr id="27" name="Forma libre: forma 26">
              <a:extLst>
                <a:ext uri="{FF2B5EF4-FFF2-40B4-BE49-F238E27FC236}">
                  <a16:creationId xmlns="" xmlns:a16="http://schemas.microsoft.com/office/drawing/2014/main" id="{02DCF360-54AA-485A-9D74-1D99523F7331}"/>
                </a:ext>
              </a:extLst>
            </p:cNvPr>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noFill/>
            <a:ln w="17972" cap="flat">
              <a:solidFill>
                <a:schemeClr val="bg2"/>
              </a:solidFill>
              <a:prstDash val="solid"/>
              <a:miter/>
            </a:ln>
          </p:spPr>
          <p:txBody>
            <a:bodyPr rtlCol="0" anchor="ctr"/>
            <a:lstStyle/>
            <a:p>
              <a:endParaRPr lang="es-AR" dirty="0"/>
            </a:p>
          </p:txBody>
        </p:sp>
        <p:sp>
          <p:nvSpPr>
            <p:cNvPr id="28" name="Forma libre: forma 27">
              <a:extLst>
                <a:ext uri="{FF2B5EF4-FFF2-40B4-BE49-F238E27FC236}">
                  <a16:creationId xmlns="" xmlns:a16="http://schemas.microsoft.com/office/drawing/2014/main" id="{C48E1B66-0BBD-46E5-9554-7CB4C49BD1B7}"/>
                </a:ext>
              </a:extLst>
            </p:cNvPr>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noFill/>
            <a:ln w="17972" cap="flat">
              <a:solidFill>
                <a:schemeClr val="bg2"/>
              </a:solidFill>
              <a:prstDash val="solid"/>
              <a:miter/>
            </a:ln>
          </p:spPr>
          <p:txBody>
            <a:bodyPr rtlCol="0" anchor="ctr"/>
            <a:lstStyle/>
            <a:p>
              <a:endParaRPr lang="es-AR" dirty="0"/>
            </a:p>
          </p:txBody>
        </p:sp>
      </p:grpSp>
      <p:sp>
        <p:nvSpPr>
          <p:cNvPr id="29" name="CuadroTexto 28">
            <a:extLst>
              <a:ext uri="{FF2B5EF4-FFF2-40B4-BE49-F238E27FC236}">
                <a16:creationId xmlns="" xmlns:a16="http://schemas.microsoft.com/office/drawing/2014/main" id="{63D0923D-6BA5-4E45-B69C-4539C503369A}"/>
              </a:ext>
            </a:extLst>
          </p:cNvPr>
          <p:cNvSpPr txBox="1"/>
          <p:nvPr/>
        </p:nvSpPr>
        <p:spPr>
          <a:xfrm>
            <a:off x="615101" y="3681613"/>
            <a:ext cx="4791825" cy="1015663"/>
          </a:xfrm>
          <a:prstGeom prst="rect">
            <a:avLst/>
          </a:prstGeom>
          <a:noFill/>
        </p:spPr>
        <p:txBody>
          <a:bodyPr wrap="none" rtlCol="0">
            <a:spAutoFit/>
          </a:bodyPr>
          <a:lstStyle/>
          <a:p>
            <a:r>
              <a:rPr lang="en-US" sz="2000" b="1" dirty="0">
                <a:solidFill>
                  <a:schemeClr val="accent2"/>
                </a:solidFill>
                <a:latin typeface="+mj-lt"/>
                <a:ea typeface="Open Sans" panose="020B0606030504020204" pitchFamily="34" charset="0"/>
                <a:cs typeface="Open Sans" panose="020B0606030504020204" pitchFamily="34" charset="0"/>
              </a:rPr>
              <a:t>The Economic Impact </a:t>
            </a:r>
            <a:endParaRPr lang="en-US" sz="2000" b="1" dirty="0" smtClean="0">
              <a:solidFill>
                <a:schemeClr val="accent2"/>
              </a:solidFill>
              <a:latin typeface="+mj-lt"/>
              <a:ea typeface="Open Sans" panose="020B0606030504020204" pitchFamily="34" charset="0"/>
              <a:cs typeface="Open Sans" panose="020B0606030504020204" pitchFamily="34" charset="0"/>
            </a:endParaRPr>
          </a:p>
          <a:p>
            <a:r>
              <a:rPr lang="en-US" sz="2000" b="1" dirty="0" smtClean="0">
                <a:solidFill>
                  <a:schemeClr val="accent2"/>
                </a:solidFill>
                <a:latin typeface="+mj-lt"/>
                <a:ea typeface="Open Sans" panose="020B0606030504020204" pitchFamily="34" charset="0"/>
                <a:cs typeface="Open Sans" panose="020B0606030504020204" pitchFamily="34" charset="0"/>
              </a:rPr>
              <a:t>of </a:t>
            </a:r>
            <a:r>
              <a:rPr lang="en-US" sz="2000" b="1" dirty="0">
                <a:solidFill>
                  <a:schemeClr val="accent2"/>
                </a:solidFill>
                <a:latin typeface="+mj-lt"/>
                <a:ea typeface="Open Sans" panose="020B0606030504020204" pitchFamily="34" charset="0"/>
                <a:cs typeface="Open Sans" panose="020B0606030504020204" pitchFamily="34" charset="0"/>
              </a:rPr>
              <a:t>National Space Legislation: </a:t>
            </a:r>
            <a:endParaRPr lang="en-US" sz="2000" b="1" dirty="0" smtClean="0">
              <a:solidFill>
                <a:schemeClr val="accent2"/>
              </a:solidFill>
              <a:latin typeface="+mj-lt"/>
              <a:ea typeface="Open Sans" panose="020B0606030504020204" pitchFamily="34" charset="0"/>
              <a:cs typeface="Open Sans" panose="020B0606030504020204" pitchFamily="34" charset="0"/>
            </a:endParaRPr>
          </a:p>
          <a:p>
            <a:r>
              <a:rPr lang="en-US" sz="2000" b="1" dirty="0" smtClean="0">
                <a:solidFill>
                  <a:schemeClr val="accent2"/>
                </a:solidFill>
                <a:latin typeface="+mj-lt"/>
                <a:ea typeface="Open Sans" panose="020B0606030504020204" pitchFamily="34" charset="0"/>
                <a:cs typeface="Open Sans" panose="020B0606030504020204" pitchFamily="34" charset="0"/>
              </a:rPr>
              <a:t>Approaches </a:t>
            </a:r>
            <a:r>
              <a:rPr lang="en-US" sz="2000" b="1" dirty="0">
                <a:solidFill>
                  <a:schemeClr val="accent2"/>
                </a:solidFill>
                <a:latin typeface="+mj-lt"/>
                <a:ea typeface="Open Sans" panose="020B0606030504020204" pitchFamily="34" charset="0"/>
                <a:cs typeface="Open Sans" panose="020B0606030504020204" pitchFamily="34" charset="0"/>
              </a:rPr>
              <a:t>to Comparative </a:t>
            </a:r>
            <a:r>
              <a:rPr lang="en-US" sz="2000" b="1" dirty="0" smtClean="0">
                <a:solidFill>
                  <a:schemeClr val="accent2"/>
                </a:solidFill>
                <a:latin typeface="+mj-lt"/>
                <a:ea typeface="Open Sans" panose="020B0606030504020204" pitchFamily="34" charset="0"/>
                <a:cs typeface="Open Sans" panose="020B0606030504020204" pitchFamily="34" charset="0"/>
              </a:rPr>
              <a:t>Analysis</a:t>
            </a:r>
            <a:endParaRPr lang="ru-RU" sz="2000" b="1" dirty="0">
              <a:solidFill>
                <a:schemeClr val="accent2"/>
              </a:solidFill>
              <a:latin typeface="+mj-lt"/>
              <a:ea typeface="Open Sans" panose="020B0606030504020204" pitchFamily="34" charset="0"/>
              <a:cs typeface="Open Sans" panose="020B0606030504020204" pitchFamily="34" charset="0"/>
            </a:endParaRPr>
          </a:p>
        </p:txBody>
      </p:sp>
      <p:grpSp>
        <p:nvGrpSpPr>
          <p:cNvPr id="48" name="Gráfico 87">
            <a:extLst>
              <a:ext uri="{FF2B5EF4-FFF2-40B4-BE49-F238E27FC236}">
                <a16:creationId xmlns="" xmlns:a16="http://schemas.microsoft.com/office/drawing/2014/main" id="{E78249FD-C55B-4728-8E72-AA1CC7CF0C7A}"/>
              </a:ext>
            </a:extLst>
          </p:cNvPr>
          <p:cNvGrpSpPr/>
          <p:nvPr/>
        </p:nvGrpSpPr>
        <p:grpSpPr>
          <a:xfrm>
            <a:off x="2939" y="5563842"/>
            <a:ext cx="2588314" cy="1294158"/>
            <a:chOff x="4271962" y="2519362"/>
            <a:chExt cx="3646169" cy="1823085"/>
          </a:xfrm>
          <a:noFill/>
        </p:grpSpPr>
        <p:sp>
          <p:nvSpPr>
            <p:cNvPr id="61" name="Forma libre: forma 60">
              <a:extLst>
                <a:ext uri="{FF2B5EF4-FFF2-40B4-BE49-F238E27FC236}">
                  <a16:creationId xmlns="" xmlns:a16="http://schemas.microsoft.com/office/drawing/2014/main" id="{D2DD28A1-E381-475D-855D-3B29220616CD}"/>
                </a:ext>
              </a:extLst>
            </p:cNvPr>
            <p:cNvSpPr/>
            <p:nvPr/>
          </p:nvSpPr>
          <p:spPr>
            <a:xfrm>
              <a:off x="4271962" y="2519362"/>
              <a:ext cx="3646169" cy="1823084"/>
            </a:xfrm>
            <a:custGeom>
              <a:avLst/>
              <a:gdLst>
                <a:gd name="connsiteX0" fmla="*/ 0 w 3646169"/>
                <a:gd name="connsiteY0" fmla="*/ 1823085 h 1823084"/>
                <a:gd name="connsiteX1" fmla="*/ 1823085 w 3646169"/>
                <a:gd name="connsiteY1" fmla="*/ 0 h 1823084"/>
                <a:gd name="connsiteX2" fmla="*/ 3646170 w 3646169"/>
                <a:gd name="connsiteY2" fmla="*/ 1823085 h 1823084"/>
              </a:gdLst>
              <a:ahLst/>
              <a:cxnLst>
                <a:cxn ang="0">
                  <a:pos x="connsiteX0" y="connsiteY0"/>
                </a:cxn>
                <a:cxn ang="0">
                  <a:pos x="connsiteX1" y="connsiteY1"/>
                </a:cxn>
                <a:cxn ang="0">
                  <a:pos x="connsiteX2" y="connsiteY2"/>
                </a:cxn>
              </a:cxnLst>
              <a:rect l="l" t="t" r="r" b="b"/>
              <a:pathLst>
                <a:path w="3646169" h="1823084">
                  <a:moveTo>
                    <a:pt x="0" y="1823085"/>
                  </a:moveTo>
                  <a:cubicBezTo>
                    <a:pt x="0" y="818198"/>
                    <a:pt x="818198" y="0"/>
                    <a:pt x="1823085" y="0"/>
                  </a:cubicBezTo>
                  <a:cubicBezTo>
                    <a:pt x="2827973" y="0"/>
                    <a:pt x="3646170" y="818198"/>
                    <a:pt x="3646170" y="1823085"/>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2" name="Forma libre: forma 61">
              <a:extLst>
                <a:ext uri="{FF2B5EF4-FFF2-40B4-BE49-F238E27FC236}">
                  <a16:creationId xmlns="" xmlns:a16="http://schemas.microsoft.com/office/drawing/2014/main" id="{92C90A25-9A1D-4549-8B95-507F828C82F1}"/>
                </a:ext>
              </a:extLst>
            </p:cNvPr>
            <p:cNvSpPr/>
            <p:nvPr/>
          </p:nvSpPr>
          <p:spPr>
            <a:xfrm>
              <a:off x="4330064" y="2577464"/>
              <a:ext cx="3529012" cy="1764982"/>
            </a:xfrm>
            <a:custGeom>
              <a:avLst/>
              <a:gdLst>
                <a:gd name="connsiteX0" fmla="*/ 0 w 3529012"/>
                <a:gd name="connsiteY0" fmla="*/ 1764983 h 1764982"/>
                <a:gd name="connsiteX1" fmla="*/ 1764983 w 3529012"/>
                <a:gd name="connsiteY1" fmla="*/ 0 h 1764982"/>
                <a:gd name="connsiteX2" fmla="*/ 3529013 w 3529012"/>
                <a:gd name="connsiteY2" fmla="*/ 1764030 h 1764982"/>
              </a:gdLst>
              <a:ahLst/>
              <a:cxnLst>
                <a:cxn ang="0">
                  <a:pos x="connsiteX0" y="connsiteY0"/>
                </a:cxn>
                <a:cxn ang="0">
                  <a:pos x="connsiteX1" y="connsiteY1"/>
                </a:cxn>
                <a:cxn ang="0">
                  <a:pos x="connsiteX2" y="connsiteY2"/>
                </a:cxn>
              </a:cxnLst>
              <a:rect l="l" t="t" r="r" b="b"/>
              <a:pathLst>
                <a:path w="3529012" h="1764982">
                  <a:moveTo>
                    <a:pt x="0" y="1764983"/>
                  </a:moveTo>
                  <a:cubicBezTo>
                    <a:pt x="0" y="791528"/>
                    <a:pt x="791528" y="0"/>
                    <a:pt x="1764983" y="0"/>
                  </a:cubicBezTo>
                  <a:cubicBezTo>
                    <a:pt x="2737485" y="0"/>
                    <a:pt x="3529013" y="791528"/>
                    <a:pt x="3529013" y="176403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3" name="Forma libre: forma 62">
              <a:extLst>
                <a:ext uri="{FF2B5EF4-FFF2-40B4-BE49-F238E27FC236}">
                  <a16:creationId xmlns="" xmlns:a16="http://schemas.microsoft.com/office/drawing/2014/main" id="{00706F38-BA9A-4196-A50D-37CABBB1BC07}"/>
                </a:ext>
              </a:extLst>
            </p:cNvPr>
            <p:cNvSpPr/>
            <p:nvPr/>
          </p:nvSpPr>
          <p:spPr>
            <a:xfrm>
              <a:off x="4389120" y="2636520"/>
              <a:ext cx="3411854" cy="1705927"/>
            </a:xfrm>
            <a:custGeom>
              <a:avLst/>
              <a:gdLst>
                <a:gd name="connsiteX0" fmla="*/ 0 w 3411854"/>
                <a:gd name="connsiteY0" fmla="*/ 1705928 h 1705927"/>
                <a:gd name="connsiteX1" fmla="*/ 1705928 w 3411854"/>
                <a:gd name="connsiteY1" fmla="*/ 0 h 1705927"/>
                <a:gd name="connsiteX2" fmla="*/ 3411855 w 3411854"/>
                <a:gd name="connsiteY2" fmla="*/ 1705928 h 1705927"/>
              </a:gdLst>
              <a:ahLst/>
              <a:cxnLst>
                <a:cxn ang="0">
                  <a:pos x="connsiteX0" y="connsiteY0"/>
                </a:cxn>
                <a:cxn ang="0">
                  <a:pos x="connsiteX1" y="connsiteY1"/>
                </a:cxn>
                <a:cxn ang="0">
                  <a:pos x="connsiteX2" y="connsiteY2"/>
                </a:cxn>
              </a:cxnLst>
              <a:rect l="l" t="t" r="r" b="b"/>
              <a:pathLst>
                <a:path w="3411854" h="1705927">
                  <a:moveTo>
                    <a:pt x="0" y="1705928"/>
                  </a:moveTo>
                  <a:cubicBezTo>
                    <a:pt x="0" y="764858"/>
                    <a:pt x="764858" y="0"/>
                    <a:pt x="1705928" y="0"/>
                  </a:cubicBezTo>
                  <a:cubicBezTo>
                    <a:pt x="2646998" y="0"/>
                    <a:pt x="3411855" y="764858"/>
                    <a:pt x="3411855" y="1705928"/>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4" name="Forma libre: forma 63">
              <a:extLst>
                <a:ext uri="{FF2B5EF4-FFF2-40B4-BE49-F238E27FC236}">
                  <a16:creationId xmlns="" xmlns:a16="http://schemas.microsoft.com/office/drawing/2014/main" id="{320BB66B-A57C-4BD2-B42D-31170D19DE18}"/>
                </a:ext>
              </a:extLst>
            </p:cNvPr>
            <p:cNvSpPr/>
            <p:nvPr/>
          </p:nvSpPr>
          <p:spPr>
            <a:xfrm>
              <a:off x="4447222" y="2695575"/>
              <a:ext cx="3293745" cy="1646872"/>
            </a:xfrm>
            <a:custGeom>
              <a:avLst/>
              <a:gdLst>
                <a:gd name="connsiteX0" fmla="*/ 0 w 3293745"/>
                <a:gd name="connsiteY0" fmla="*/ 1646873 h 1646872"/>
                <a:gd name="connsiteX1" fmla="*/ 1646873 w 3293745"/>
                <a:gd name="connsiteY1" fmla="*/ 0 h 1646872"/>
                <a:gd name="connsiteX2" fmla="*/ 3293745 w 3293745"/>
                <a:gd name="connsiteY2" fmla="*/ 1646873 h 1646872"/>
              </a:gdLst>
              <a:ahLst/>
              <a:cxnLst>
                <a:cxn ang="0">
                  <a:pos x="connsiteX0" y="connsiteY0"/>
                </a:cxn>
                <a:cxn ang="0">
                  <a:pos x="connsiteX1" y="connsiteY1"/>
                </a:cxn>
                <a:cxn ang="0">
                  <a:pos x="connsiteX2" y="connsiteY2"/>
                </a:cxn>
              </a:cxnLst>
              <a:rect l="l" t="t" r="r" b="b"/>
              <a:pathLst>
                <a:path w="3293745" h="1646872">
                  <a:moveTo>
                    <a:pt x="0" y="1646873"/>
                  </a:moveTo>
                  <a:cubicBezTo>
                    <a:pt x="0" y="738188"/>
                    <a:pt x="739140" y="0"/>
                    <a:pt x="1646873" y="0"/>
                  </a:cubicBezTo>
                  <a:cubicBezTo>
                    <a:pt x="2555558" y="0"/>
                    <a:pt x="3293745" y="739140"/>
                    <a:pt x="3293745" y="1646873"/>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5" name="Forma libre: forma 64">
              <a:extLst>
                <a:ext uri="{FF2B5EF4-FFF2-40B4-BE49-F238E27FC236}">
                  <a16:creationId xmlns="" xmlns:a16="http://schemas.microsoft.com/office/drawing/2014/main" id="{2E91DF1A-D028-44ED-A645-AFF7C175E477}"/>
                </a:ext>
              </a:extLst>
            </p:cNvPr>
            <p:cNvSpPr/>
            <p:nvPr/>
          </p:nvSpPr>
          <p:spPr>
            <a:xfrm>
              <a:off x="4506277" y="2753677"/>
              <a:ext cx="3177540" cy="1588769"/>
            </a:xfrm>
            <a:custGeom>
              <a:avLst/>
              <a:gdLst>
                <a:gd name="connsiteX0" fmla="*/ 0 w 3177540"/>
                <a:gd name="connsiteY0" fmla="*/ 1588770 h 1588769"/>
                <a:gd name="connsiteX1" fmla="*/ 1588770 w 3177540"/>
                <a:gd name="connsiteY1" fmla="*/ 0 h 1588769"/>
                <a:gd name="connsiteX2" fmla="*/ 3177540 w 3177540"/>
                <a:gd name="connsiteY2" fmla="*/ 1588770 h 1588769"/>
              </a:gdLst>
              <a:ahLst/>
              <a:cxnLst>
                <a:cxn ang="0">
                  <a:pos x="connsiteX0" y="connsiteY0"/>
                </a:cxn>
                <a:cxn ang="0">
                  <a:pos x="connsiteX1" y="connsiteY1"/>
                </a:cxn>
                <a:cxn ang="0">
                  <a:pos x="connsiteX2" y="connsiteY2"/>
                </a:cxn>
              </a:cxnLst>
              <a:rect l="l" t="t" r="r" b="b"/>
              <a:pathLst>
                <a:path w="3177540" h="1588769">
                  <a:moveTo>
                    <a:pt x="0" y="1588770"/>
                  </a:moveTo>
                  <a:cubicBezTo>
                    <a:pt x="0" y="712470"/>
                    <a:pt x="712470" y="0"/>
                    <a:pt x="1588770" y="0"/>
                  </a:cubicBezTo>
                  <a:cubicBezTo>
                    <a:pt x="2465070" y="0"/>
                    <a:pt x="3177540" y="712470"/>
                    <a:pt x="3177540" y="158877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6" name="Forma libre: forma 65">
              <a:extLst>
                <a:ext uri="{FF2B5EF4-FFF2-40B4-BE49-F238E27FC236}">
                  <a16:creationId xmlns="" xmlns:a16="http://schemas.microsoft.com/office/drawing/2014/main" id="{C45264A6-4048-42BC-ADCF-0A4CC4CAD2C8}"/>
                </a:ext>
              </a:extLst>
            </p:cNvPr>
            <p:cNvSpPr/>
            <p:nvPr/>
          </p:nvSpPr>
          <p:spPr>
            <a:xfrm>
              <a:off x="4564379" y="2811781"/>
              <a:ext cx="3061336" cy="1530666"/>
            </a:xfrm>
            <a:custGeom>
              <a:avLst/>
              <a:gdLst>
                <a:gd name="connsiteX0" fmla="*/ 0 w 3061335"/>
                <a:gd name="connsiteY0" fmla="*/ 1530667 h 1530667"/>
                <a:gd name="connsiteX1" fmla="*/ 1530667 w 3061335"/>
                <a:gd name="connsiteY1" fmla="*/ 0 h 1530667"/>
                <a:gd name="connsiteX2" fmla="*/ 3061335 w 3061335"/>
                <a:gd name="connsiteY2" fmla="*/ 1530667 h 1530667"/>
              </a:gdLst>
              <a:ahLst/>
              <a:cxnLst>
                <a:cxn ang="0">
                  <a:pos x="connsiteX0" y="connsiteY0"/>
                </a:cxn>
                <a:cxn ang="0">
                  <a:pos x="connsiteX1" y="connsiteY1"/>
                </a:cxn>
                <a:cxn ang="0">
                  <a:pos x="connsiteX2" y="connsiteY2"/>
                </a:cxn>
              </a:cxnLst>
              <a:rect l="l" t="t" r="r" b="b"/>
              <a:pathLst>
                <a:path w="3061335" h="1530667">
                  <a:moveTo>
                    <a:pt x="0" y="1530667"/>
                  </a:moveTo>
                  <a:cubicBezTo>
                    <a:pt x="0" y="686753"/>
                    <a:pt x="686753" y="0"/>
                    <a:pt x="1530667" y="0"/>
                  </a:cubicBezTo>
                  <a:cubicBezTo>
                    <a:pt x="2374583" y="0"/>
                    <a:pt x="3061335" y="686753"/>
                    <a:pt x="3061335" y="1530667"/>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7" name="Forma libre: forma 66">
              <a:extLst>
                <a:ext uri="{FF2B5EF4-FFF2-40B4-BE49-F238E27FC236}">
                  <a16:creationId xmlns="" xmlns:a16="http://schemas.microsoft.com/office/drawing/2014/main" id="{51A308B9-BB87-4046-8029-FE3690FCED53}"/>
                </a:ext>
              </a:extLst>
            </p:cNvPr>
            <p:cNvSpPr/>
            <p:nvPr/>
          </p:nvSpPr>
          <p:spPr>
            <a:xfrm>
              <a:off x="4623435" y="2870835"/>
              <a:ext cx="2943224" cy="1471612"/>
            </a:xfrm>
            <a:custGeom>
              <a:avLst/>
              <a:gdLst>
                <a:gd name="connsiteX0" fmla="*/ 0 w 2943224"/>
                <a:gd name="connsiteY0" fmla="*/ 1471612 h 1471612"/>
                <a:gd name="connsiteX1" fmla="*/ 1471612 w 2943224"/>
                <a:gd name="connsiteY1" fmla="*/ 0 h 1471612"/>
                <a:gd name="connsiteX2" fmla="*/ 2943225 w 2943224"/>
                <a:gd name="connsiteY2" fmla="*/ 1471612 h 1471612"/>
              </a:gdLst>
              <a:ahLst/>
              <a:cxnLst>
                <a:cxn ang="0">
                  <a:pos x="connsiteX0" y="connsiteY0"/>
                </a:cxn>
                <a:cxn ang="0">
                  <a:pos x="connsiteX1" y="connsiteY1"/>
                </a:cxn>
                <a:cxn ang="0">
                  <a:pos x="connsiteX2" y="connsiteY2"/>
                </a:cxn>
              </a:cxnLst>
              <a:rect l="l" t="t" r="r" b="b"/>
              <a:pathLst>
                <a:path w="2943224" h="1471612">
                  <a:moveTo>
                    <a:pt x="0" y="1471612"/>
                  </a:moveTo>
                  <a:cubicBezTo>
                    <a:pt x="0" y="660082"/>
                    <a:pt x="660082" y="0"/>
                    <a:pt x="1471612" y="0"/>
                  </a:cubicBezTo>
                  <a:cubicBezTo>
                    <a:pt x="2283143" y="0"/>
                    <a:pt x="2943225" y="660082"/>
                    <a:pt x="2943225" y="1471612"/>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8" name="Forma libre: forma 67">
              <a:extLst>
                <a:ext uri="{FF2B5EF4-FFF2-40B4-BE49-F238E27FC236}">
                  <a16:creationId xmlns="" xmlns:a16="http://schemas.microsoft.com/office/drawing/2014/main" id="{26AED1AA-9C9E-4171-A443-7579BEB90DD3}"/>
                </a:ext>
              </a:extLst>
            </p:cNvPr>
            <p:cNvSpPr/>
            <p:nvPr/>
          </p:nvSpPr>
          <p:spPr>
            <a:xfrm>
              <a:off x="4681537" y="2928937"/>
              <a:ext cx="2827019" cy="1413509"/>
            </a:xfrm>
            <a:custGeom>
              <a:avLst/>
              <a:gdLst>
                <a:gd name="connsiteX0" fmla="*/ 0 w 2827019"/>
                <a:gd name="connsiteY0" fmla="*/ 1413510 h 1413509"/>
                <a:gd name="connsiteX1" fmla="*/ 1413510 w 2827019"/>
                <a:gd name="connsiteY1" fmla="*/ 0 h 1413509"/>
                <a:gd name="connsiteX2" fmla="*/ 2827020 w 2827019"/>
                <a:gd name="connsiteY2" fmla="*/ 1413510 h 1413509"/>
              </a:gdLst>
              <a:ahLst/>
              <a:cxnLst>
                <a:cxn ang="0">
                  <a:pos x="connsiteX0" y="connsiteY0"/>
                </a:cxn>
                <a:cxn ang="0">
                  <a:pos x="connsiteX1" y="connsiteY1"/>
                </a:cxn>
                <a:cxn ang="0">
                  <a:pos x="connsiteX2" y="connsiteY2"/>
                </a:cxn>
              </a:cxnLst>
              <a:rect l="l" t="t" r="r" b="b"/>
              <a:pathLst>
                <a:path w="2827019" h="1413509">
                  <a:moveTo>
                    <a:pt x="0" y="1413510"/>
                  </a:moveTo>
                  <a:cubicBezTo>
                    <a:pt x="0" y="634365"/>
                    <a:pt x="634365" y="0"/>
                    <a:pt x="1413510" y="0"/>
                  </a:cubicBezTo>
                  <a:cubicBezTo>
                    <a:pt x="2192655" y="0"/>
                    <a:pt x="2827020" y="634365"/>
                    <a:pt x="2827020" y="141351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9" name="Forma libre: forma 68">
              <a:extLst>
                <a:ext uri="{FF2B5EF4-FFF2-40B4-BE49-F238E27FC236}">
                  <a16:creationId xmlns="" xmlns:a16="http://schemas.microsoft.com/office/drawing/2014/main" id="{BA2D0E1C-43F3-4FA9-B665-2542B430EBBB}"/>
                </a:ext>
              </a:extLst>
            </p:cNvPr>
            <p:cNvSpPr/>
            <p:nvPr/>
          </p:nvSpPr>
          <p:spPr>
            <a:xfrm>
              <a:off x="4740592" y="2987992"/>
              <a:ext cx="2708910" cy="1354454"/>
            </a:xfrm>
            <a:custGeom>
              <a:avLst/>
              <a:gdLst>
                <a:gd name="connsiteX0" fmla="*/ 0 w 2708910"/>
                <a:gd name="connsiteY0" fmla="*/ 1354455 h 1354454"/>
                <a:gd name="connsiteX1" fmla="*/ 1354455 w 2708910"/>
                <a:gd name="connsiteY1" fmla="*/ 0 h 1354454"/>
                <a:gd name="connsiteX2" fmla="*/ 2708910 w 2708910"/>
                <a:gd name="connsiteY2" fmla="*/ 1354455 h 1354454"/>
              </a:gdLst>
              <a:ahLst/>
              <a:cxnLst>
                <a:cxn ang="0">
                  <a:pos x="connsiteX0" y="connsiteY0"/>
                </a:cxn>
                <a:cxn ang="0">
                  <a:pos x="connsiteX1" y="connsiteY1"/>
                </a:cxn>
                <a:cxn ang="0">
                  <a:pos x="connsiteX2" y="connsiteY2"/>
                </a:cxn>
              </a:cxnLst>
              <a:rect l="l" t="t" r="r" b="b"/>
              <a:pathLst>
                <a:path w="2708910" h="1354454">
                  <a:moveTo>
                    <a:pt x="0" y="1354455"/>
                  </a:moveTo>
                  <a:cubicBezTo>
                    <a:pt x="0" y="607695"/>
                    <a:pt x="607695" y="0"/>
                    <a:pt x="1354455" y="0"/>
                  </a:cubicBezTo>
                  <a:cubicBezTo>
                    <a:pt x="2101215" y="0"/>
                    <a:pt x="2708910" y="607695"/>
                    <a:pt x="2708910" y="1354455"/>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70" name="Forma libre: forma 69">
              <a:extLst>
                <a:ext uri="{FF2B5EF4-FFF2-40B4-BE49-F238E27FC236}">
                  <a16:creationId xmlns="" xmlns:a16="http://schemas.microsoft.com/office/drawing/2014/main" id="{EBCAC0AD-09DF-47D0-9353-2CC2B09D14A5}"/>
                </a:ext>
              </a:extLst>
            </p:cNvPr>
            <p:cNvSpPr/>
            <p:nvPr/>
          </p:nvSpPr>
          <p:spPr>
            <a:xfrm>
              <a:off x="4798694" y="3046094"/>
              <a:ext cx="2592705" cy="1296352"/>
            </a:xfrm>
            <a:custGeom>
              <a:avLst/>
              <a:gdLst>
                <a:gd name="connsiteX0" fmla="*/ 0 w 2592705"/>
                <a:gd name="connsiteY0" fmla="*/ 1296353 h 1296352"/>
                <a:gd name="connsiteX1" fmla="*/ 1296353 w 2592705"/>
                <a:gd name="connsiteY1" fmla="*/ 0 h 1296352"/>
                <a:gd name="connsiteX2" fmla="*/ 2592705 w 2592705"/>
                <a:gd name="connsiteY2" fmla="*/ 1296353 h 1296352"/>
              </a:gdLst>
              <a:ahLst/>
              <a:cxnLst>
                <a:cxn ang="0">
                  <a:pos x="connsiteX0" y="connsiteY0"/>
                </a:cxn>
                <a:cxn ang="0">
                  <a:pos x="connsiteX1" y="connsiteY1"/>
                </a:cxn>
                <a:cxn ang="0">
                  <a:pos x="connsiteX2" y="connsiteY2"/>
                </a:cxn>
              </a:cxnLst>
              <a:rect l="l" t="t" r="r" b="b"/>
              <a:pathLst>
                <a:path w="2592705" h="1296352">
                  <a:moveTo>
                    <a:pt x="0" y="1296353"/>
                  </a:moveTo>
                  <a:cubicBezTo>
                    <a:pt x="0" y="581978"/>
                    <a:pt x="581025" y="0"/>
                    <a:pt x="1296353" y="0"/>
                  </a:cubicBezTo>
                  <a:cubicBezTo>
                    <a:pt x="2011680" y="0"/>
                    <a:pt x="2592705" y="581025"/>
                    <a:pt x="2592705" y="1296353"/>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71" name="Forma libre: forma 70">
              <a:extLst>
                <a:ext uri="{FF2B5EF4-FFF2-40B4-BE49-F238E27FC236}">
                  <a16:creationId xmlns="" xmlns:a16="http://schemas.microsoft.com/office/drawing/2014/main" id="{9130A0BA-0F07-45DC-A8CB-6B9276527C44}"/>
                </a:ext>
              </a:extLst>
            </p:cNvPr>
            <p:cNvSpPr/>
            <p:nvPr/>
          </p:nvSpPr>
          <p:spPr>
            <a:xfrm>
              <a:off x="4857750" y="3105150"/>
              <a:ext cx="2474594" cy="1237297"/>
            </a:xfrm>
            <a:custGeom>
              <a:avLst/>
              <a:gdLst>
                <a:gd name="connsiteX0" fmla="*/ 0 w 2474594"/>
                <a:gd name="connsiteY0" fmla="*/ 1237298 h 1237297"/>
                <a:gd name="connsiteX1" fmla="*/ 1237298 w 2474594"/>
                <a:gd name="connsiteY1" fmla="*/ 0 h 1237297"/>
                <a:gd name="connsiteX2" fmla="*/ 2474595 w 2474594"/>
                <a:gd name="connsiteY2" fmla="*/ 1237298 h 1237297"/>
              </a:gdLst>
              <a:ahLst/>
              <a:cxnLst>
                <a:cxn ang="0">
                  <a:pos x="connsiteX0" y="connsiteY0"/>
                </a:cxn>
                <a:cxn ang="0">
                  <a:pos x="connsiteX1" y="connsiteY1"/>
                </a:cxn>
                <a:cxn ang="0">
                  <a:pos x="connsiteX2" y="connsiteY2"/>
                </a:cxn>
              </a:cxnLst>
              <a:rect l="l" t="t" r="r" b="b"/>
              <a:pathLst>
                <a:path w="2474594" h="1237297">
                  <a:moveTo>
                    <a:pt x="0" y="1237298"/>
                  </a:moveTo>
                  <a:cubicBezTo>
                    <a:pt x="0" y="553403"/>
                    <a:pt x="553403" y="0"/>
                    <a:pt x="1237298" y="0"/>
                  </a:cubicBezTo>
                  <a:cubicBezTo>
                    <a:pt x="1921193" y="0"/>
                    <a:pt x="2474595" y="554355"/>
                    <a:pt x="2474595" y="1237298"/>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grpSp>
      <p:grpSp>
        <p:nvGrpSpPr>
          <p:cNvPr id="75" name="Grupo 74">
            <a:extLst>
              <a:ext uri="{FF2B5EF4-FFF2-40B4-BE49-F238E27FC236}">
                <a16:creationId xmlns="" xmlns:a16="http://schemas.microsoft.com/office/drawing/2014/main" id="{B61B6AA4-FF5A-4421-A676-6D9004CC5FA5}"/>
              </a:ext>
            </a:extLst>
          </p:cNvPr>
          <p:cNvGrpSpPr/>
          <p:nvPr/>
        </p:nvGrpSpPr>
        <p:grpSpPr>
          <a:xfrm>
            <a:off x="10073828" y="4855702"/>
            <a:ext cx="2118172" cy="2002298"/>
            <a:chOff x="10748008" y="5493002"/>
            <a:chExt cx="1443991" cy="1364998"/>
          </a:xfrm>
        </p:grpSpPr>
        <p:sp>
          <p:nvSpPr>
            <p:cNvPr id="33" name="Forma libre: forma 32">
              <a:extLst>
                <a:ext uri="{FF2B5EF4-FFF2-40B4-BE49-F238E27FC236}">
                  <a16:creationId xmlns="" xmlns:a16="http://schemas.microsoft.com/office/drawing/2014/main" id="{51366A5A-0930-4855-AF82-4799DC9D521E}"/>
                </a:ext>
              </a:extLst>
            </p:cNvPr>
            <p:cNvSpPr/>
            <p:nvPr/>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34" name="Gráfico 73">
              <a:extLst>
                <a:ext uri="{FF2B5EF4-FFF2-40B4-BE49-F238E27FC236}">
                  <a16:creationId xmlns="" xmlns:a16="http://schemas.microsoft.com/office/drawing/2014/main" id="{6ABDCC03-E947-4EA9-BF2A-8D57F13CFC62}"/>
                </a:ext>
              </a:extLst>
            </p:cNvPr>
            <p:cNvGrpSpPr/>
            <p:nvPr/>
          </p:nvGrpSpPr>
          <p:grpSpPr>
            <a:xfrm>
              <a:off x="10748008" y="5493002"/>
              <a:ext cx="1443991" cy="1364998"/>
              <a:chOff x="7666726" y="4253229"/>
              <a:chExt cx="2176462" cy="2057400"/>
            </a:xfrm>
            <a:solidFill>
              <a:srgbClr val="658DC5"/>
            </a:solidFill>
          </p:grpSpPr>
          <p:sp>
            <p:nvSpPr>
              <p:cNvPr id="35" name="Forma libre: forma 34">
                <a:extLst>
                  <a:ext uri="{FF2B5EF4-FFF2-40B4-BE49-F238E27FC236}">
                    <a16:creationId xmlns="" xmlns:a16="http://schemas.microsoft.com/office/drawing/2014/main" id="{C84C6831-3A7E-482B-AD55-E97BE7058AC4}"/>
                  </a:ext>
                </a:extLst>
              </p:cNvPr>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a:extLst>
                  <a:ext uri="{FF2B5EF4-FFF2-40B4-BE49-F238E27FC236}">
                    <a16:creationId xmlns="" xmlns:a16="http://schemas.microsoft.com/office/drawing/2014/main" id="{BCBEE484-5F3C-43FE-9923-3A403EF3B8CD}"/>
                  </a:ext>
                </a:extLst>
              </p:cNvPr>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a:extLst>
                  <a:ext uri="{FF2B5EF4-FFF2-40B4-BE49-F238E27FC236}">
                    <a16:creationId xmlns="" xmlns:a16="http://schemas.microsoft.com/office/drawing/2014/main" id="{5249B971-4EBD-4B4A-8356-6B257600DEC8}"/>
                  </a:ext>
                </a:extLst>
              </p:cNvPr>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8" name="Forma libre: forma 37">
                <a:extLst>
                  <a:ext uri="{FF2B5EF4-FFF2-40B4-BE49-F238E27FC236}">
                    <a16:creationId xmlns="" xmlns:a16="http://schemas.microsoft.com/office/drawing/2014/main" id="{31507C68-8E5D-4A54-A319-39A1AF5A1D34}"/>
                  </a:ext>
                </a:extLst>
              </p:cNvPr>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9" name="Forma libre: forma 38">
                <a:extLst>
                  <a:ext uri="{FF2B5EF4-FFF2-40B4-BE49-F238E27FC236}">
                    <a16:creationId xmlns="" xmlns:a16="http://schemas.microsoft.com/office/drawing/2014/main" id="{92679E6A-C6E3-4742-A016-273452BDF52E}"/>
                  </a:ext>
                </a:extLst>
              </p:cNvPr>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40" name="Forma libre: forma 39">
                <a:extLst>
                  <a:ext uri="{FF2B5EF4-FFF2-40B4-BE49-F238E27FC236}">
                    <a16:creationId xmlns="" xmlns:a16="http://schemas.microsoft.com/office/drawing/2014/main" id="{4CB82A6A-71FA-4308-B295-AF09914C6630}"/>
                  </a:ext>
                </a:extLst>
              </p:cNvPr>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41" name="Forma libre: forma 40">
                <a:extLst>
                  <a:ext uri="{FF2B5EF4-FFF2-40B4-BE49-F238E27FC236}">
                    <a16:creationId xmlns="" xmlns:a16="http://schemas.microsoft.com/office/drawing/2014/main" id="{FA81700B-9BFB-4890-8B15-79C4C21CC1BC}"/>
                  </a:ext>
                </a:extLst>
              </p:cNvPr>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42" name="Forma libre: forma 41">
                <a:extLst>
                  <a:ext uri="{FF2B5EF4-FFF2-40B4-BE49-F238E27FC236}">
                    <a16:creationId xmlns="" xmlns:a16="http://schemas.microsoft.com/office/drawing/2014/main" id="{DD023EA6-A624-4F37-AB36-225AFFB13FEA}"/>
                  </a:ext>
                </a:extLst>
              </p:cNvPr>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43" name="Forma libre: forma 42">
                <a:extLst>
                  <a:ext uri="{FF2B5EF4-FFF2-40B4-BE49-F238E27FC236}">
                    <a16:creationId xmlns="" xmlns:a16="http://schemas.microsoft.com/office/drawing/2014/main" id="{8E7854BC-52A4-4FAD-A388-C7BFDDC4630E}"/>
                  </a:ext>
                </a:extLst>
              </p:cNvPr>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44" name="Forma libre: forma 43">
                <a:extLst>
                  <a:ext uri="{FF2B5EF4-FFF2-40B4-BE49-F238E27FC236}">
                    <a16:creationId xmlns="" xmlns:a16="http://schemas.microsoft.com/office/drawing/2014/main" id="{C9AE496E-0C8F-4565-81EE-4B120A986B41}"/>
                  </a:ext>
                </a:extLst>
              </p:cNvPr>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45" name="Forma libre: forma 44">
                <a:extLst>
                  <a:ext uri="{FF2B5EF4-FFF2-40B4-BE49-F238E27FC236}">
                    <a16:creationId xmlns="" xmlns:a16="http://schemas.microsoft.com/office/drawing/2014/main" id="{7CC1E354-0E1E-4E97-9611-6724F6024422}"/>
                  </a:ext>
                </a:extLst>
              </p:cNvPr>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pic>
          <p:nvPicPr>
            <p:cNvPr id="74" name="Gráfico 73" descr="Cohete">
              <a:extLst>
                <a:ext uri="{FF2B5EF4-FFF2-40B4-BE49-F238E27FC236}">
                  <a16:creationId xmlns="" xmlns:a16="http://schemas.microsoft.com/office/drawing/2014/main" id="{A343E36E-0DCD-4663-BE6F-AD602DD41B1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11410625" y="6197379"/>
              <a:ext cx="376249" cy="376249"/>
            </a:xfrm>
            <a:prstGeom prst="rect">
              <a:avLst/>
            </a:prstGeom>
          </p:spPr>
        </p:pic>
      </p:grpSp>
      <p:pic>
        <p:nvPicPr>
          <p:cNvPr id="52" name="Marcador de posición de imagen 7">
            <a:extLst>
              <a:ext uri="{FF2B5EF4-FFF2-40B4-BE49-F238E27FC236}">
                <a16:creationId xmlns="" xmlns:a16="http://schemas.microsoft.com/office/drawing/2014/main" id="{8BC24B4F-93A9-4E29-8759-30289ECA1896}"/>
              </a:ext>
            </a:extLst>
          </p:cNvPr>
          <p:cNvPicPr>
            <a:picLocks noChangeAspect="1"/>
          </p:cNvPicPr>
          <p:nvPr/>
        </p:nvPicPr>
        <p:blipFill>
          <a:blip r:embed="rId5">
            <a:extLst>
              <a:ext uri="{28A0092B-C50C-407E-A947-70E740481C1C}">
                <a14:useLocalDpi xmlns:a14="http://schemas.microsoft.com/office/drawing/2010/main" val="0"/>
              </a:ext>
            </a:extLst>
          </a:blip>
          <a:srcRect l="14799" r="14799"/>
          <a:stretch/>
        </p:blipFill>
        <p:spPr>
          <a:xfrm>
            <a:off x="6329428" y="470621"/>
            <a:ext cx="5286248" cy="5005801"/>
          </a:xfrm>
          <a:prstGeom prst="teardrop">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101" y="470621"/>
            <a:ext cx="10175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85256" y="2154286"/>
            <a:ext cx="5862598" cy="307777"/>
          </a:xfrm>
          <a:prstGeom prst="rect">
            <a:avLst/>
          </a:prstGeom>
        </p:spPr>
        <p:txBody>
          <a:bodyPr wrap="square">
            <a:spAutoFit/>
          </a:bodyPr>
          <a:lstStyle/>
          <a:p>
            <a:r>
              <a:rPr lang="fr-FR" sz="1400" b="1" dirty="0" smtClean="0"/>
              <a:t>Svetlana POPOVA</a:t>
            </a:r>
            <a:r>
              <a:rPr lang="fr-FR" sz="1400" b="1" dirty="0"/>
              <a:t>, </a:t>
            </a:r>
            <a:r>
              <a:rPr lang="fr-FR" sz="1400" b="1" dirty="0" smtClean="0"/>
              <a:t>Mariam </a:t>
            </a:r>
            <a:r>
              <a:rPr lang="fr-FR" sz="1400" b="1" dirty="0" smtClean="0"/>
              <a:t>YUZBASHYAN</a:t>
            </a:r>
            <a:r>
              <a:rPr lang="fr-FR" sz="1400" b="1" dirty="0" smtClean="0"/>
              <a:t>, Zhan ZHANG</a:t>
            </a:r>
            <a:endParaRPr lang="fr-FR" sz="1400" b="1" dirty="0"/>
          </a:p>
        </p:txBody>
      </p:sp>
    </p:spTree>
    <p:extLst>
      <p:ext uri="{BB962C8B-B14F-4D97-AF65-F5344CB8AC3E}">
        <p14:creationId xmlns:p14="http://schemas.microsoft.com/office/powerpoint/2010/main" val="178697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9</a:t>
            </a:r>
            <a:endParaRPr lang="es-AR" dirty="0"/>
          </a:p>
        </p:txBody>
      </p:sp>
      <p:sp>
        <p:nvSpPr>
          <p:cNvPr id="16" name="Прямоугольник 15"/>
          <p:cNvSpPr/>
          <p:nvPr/>
        </p:nvSpPr>
        <p:spPr>
          <a:xfrm>
            <a:off x="673100" y="957978"/>
            <a:ext cx="6096000" cy="923330"/>
          </a:xfrm>
          <a:prstGeom prst="rect">
            <a:avLst/>
          </a:prstGeom>
        </p:spPr>
        <p:txBody>
          <a:bodyPr>
            <a:spAutoFit/>
          </a:bodyPr>
          <a:lstStyle/>
          <a:p>
            <a:pPr marL="0" lvl="1"/>
            <a:r>
              <a:rPr lang="en-US" b="1" dirty="0"/>
              <a:t>Adoption of National Laws in </a:t>
            </a:r>
            <a:r>
              <a:rPr lang="en-US" b="1" dirty="0" smtClean="0"/>
              <a:t>Support</a:t>
            </a:r>
          </a:p>
          <a:p>
            <a:pPr marL="0" lvl="1"/>
            <a:r>
              <a:rPr lang="en-US" b="1" dirty="0" smtClean="0"/>
              <a:t>of </a:t>
            </a:r>
            <a:r>
              <a:rPr lang="en-US" b="1" dirty="0"/>
              <a:t>Commercial Development of Specific Space Activity Domains and Directions</a:t>
            </a:r>
            <a:r>
              <a:rPr lang="ru-RU" sz="1000" dirty="0"/>
              <a:t> </a:t>
            </a:r>
            <a:endParaRPr lang="ru-RU" sz="1400" dirty="0"/>
          </a:p>
        </p:txBody>
      </p:sp>
      <p:sp>
        <p:nvSpPr>
          <p:cNvPr id="17" name="Овал 16"/>
          <p:cNvSpPr/>
          <p:nvPr/>
        </p:nvSpPr>
        <p:spPr>
          <a:xfrm>
            <a:off x="279400" y="478989"/>
            <a:ext cx="482600" cy="49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ru-RU" b="1" dirty="0"/>
          </a:p>
        </p:txBody>
      </p:sp>
      <p:sp>
        <p:nvSpPr>
          <p:cNvPr id="18" name="Овал 17"/>
          <p:cNvSpPr/>
          <p:nvPr/>
        </p:nvSpPr>
        <p:spPr>
          <a:xfrm>
            <a:off x="6616700" y="1188304"/>
            <a:ext cx="482600" cy="4953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2</a:t>
            </a:r>
            <a:endParaRPr lang="ru-RU" b="1" dirty="0"/>
          </a:p>
        </p:txBody>
      </p:sp>
      <p:sp>
        <p:nvSpPr>
          <p:cNvPr id="20" name="Прямоугольник 19"/>
          <p:cNvSpPr/>
          <p:nvPr/>
        </p:nvSpPr>
        <p:spPr>
          <a:xfrm>
            <a:off x="7099300" y="1683604"/>
            <a:ext cx="4902200" cy="1477328"/>
          </a:xfrm>
          <a:prstGeom prst="rect">
            <a:avLst/>
          </a:prstGeom>
        </p:spPr>
        <p:txBody>
          <a:bodyPr wrap="square">
            <a:spAutoFit/>
          </a:bodyPr>
          <a:lstStyle/>
          <a:p>
            <a:r>
              <a:rPr lang="en-US" b="1" dirty="0">
                <a:solidFill>
                  <a:schemeClr val="bg1"/>
                </a:solidFill>
              </a:rPr>
              <a:t>Limitation of the Amount of the Required Liability Insurance (against Third Parties) or Other Form of Demonstration of Financial Responsibility; </a:t>
            </a:r>
            <a:endParaRPr lang="en-US" b="1" dirty="0" smtClean="0">
              <a:solidFill>
                <a:schemeClr val="bg1"/>
              </a:solidFill>
            </a:endParaRPr>
          </a:p>
          <a:p>
            <a:r>
              <a:rPr lang="en-US" b="1" dirty="0" smtClean="0">
                <a:solidFill>
                  <a:schemeClr val="bg1"/>
                </a:solidFill>
              </a:rPr>
              <a:t>and </a:t>
            </a:r>
            <a:r>
              <a:rPr lang="en-US" b="1" dirty="0">
                <a:solidFill>
                  <a:schemeClr val="bg1"/>
                </a:solidFill>
              </a:rPr>
              <a:t>Cross-waiver of Liability</a:t>
            </a:r>
            <a:endParaRPr lang="ru-RU" dirty="0">
              <a:solidFill>
                <a:schemeClr val="bg1"/>
              </a:solidFill>
            </a:endParaRPr>
          </a:p>
        </p:txBody>
      </p:sp>
      <p:sp>
        <p:nvSpPr>
          <p:cNvPr id="21" name="Прямоугольник 20"/>
          <p:cNvSpPr/>
          <p:nvPr/>
        </p:nvSpPr>
        <p:spPr>
          <a:xfrm>
            <a:off x="520700" y="2480439"/>
            <a:ext cx="5067300" cy="2062103"/>
          </a:xfrm>
          <a:prstGeom prst="rect">
            <a:avLst/>
          </a:prstGeom>
        </p:spPr>
        <p:txBody>
          <a:bodyPr wrap="square">
            <a:spAutoFit/>
          </a:bodyPr>
          <a:lstStyle/>
          <a:p>
            <a:pPr marL="285750" lvl="2" indent="-285750">
              <a:buFont typeface="Arial" panose="020B0604020202020204" pitchFamily="34" charset="0"/>
              <a:buChar char="•"/>
            </a:pPr>
            <a:r>
              <a:rPr lang="en-US" sz="1600" dirty="0" smtClean="0"/>
              <a:t>Laws with </a:t>
            </a:r>
            <a:r>
              <a:rPr lang="en-US" sz="1600" dirty="0"/>
              <a:t>full range measures for the economically developed and viable sectors </a:t>
            </a:r>
            <a:r>
              <a:rPr lang="en-US" sz="1600" dirty="0" smtClean="0"/>
              <a:t>(remote </a:t>
            </a:r>
            <a:r>
              <a:rPr lang="en-US" sz="1600" dirty="0"/>
              <a:t>sensing, communication satellites, launch services etc</a:t>
            </a:r>
            <a:r>
              <a:rPr lang="en-US" sz="1600" dirty="0" smtClean="0"/>
              <a:t>.)</a:t>
            </a:r>
            <a:endParaRPr lang="ru-RU" sz="1600" dirty="0"/>
          </a:p>
          <a:p>
            <a:pPr marL="285750" lvl="2" indent="-285750">
              <a:buFont typeface="Arial" panose="020B0604020202020204" pitchFamily="34" charset="0"/>
              <a:buChar char="•"/>
            </a:pPr>
            <a:endParaRPr lang="en-US" sz="1600" dirty="0" smtClean="0"/>
          </a:p>
          <a:p>
            <a:pPr marL="285750" lvl="2" indent="-285750">
              <a:buFont typeface="Arial" panose="020B0604020202020204" pitchFamily="34" charset="0"/>
              <a:buChar char="•"/>
            </a:pPr>
            <a:r>
              <a:rPr lang="en-US" sz="1600" dirty="0" smtClean="0"/>
              <a:t>Laws with </a:t>
            </a:r>
            <a:r>
              <a:rPr lang="en-US" sz="1600" dirty="0"/>
              <a:t>basic legal mechanisms aiming at future regulation when the activities become feasible (</a:t>
            </a:r>
            <a:r>
              <a:rPr lang="en-US" sz="1600" dirty="0" smtClean="0"/>
              <a:t>e.g</a:t>
            </a:r>
            <a:r>
              <a:rPr lang="en-US" sz="1600" dirty="0"/>
              <a:t>. use of space </a:t>
            </a:r>
            <a:r>
              <a:rPr lang="en-US" sz="1600" dirty="0" smtClean="0"/>
              <a:t>resources)  </a:t>
            </a:r>
            <a:endParaRPr lang="ru-RU" sz="1600" dirty="0"/>
          </a:p>
          <a:p>
            <a:r>
              <a:rPr lang="ru-RU" sz="1600" dirty="0"/>
              <a:t> </a:t>
            </a:r>
          </a:p>
        </p:txBody>
      </p:sp>
      <p:sp>
        <p:nvSpPr>
          <p:cNvPr id="22" name="Прямоугольник 21"/>
          <p:cNvSpPr/>
          <p:nvPr/>
        </p:nvSpPr>
        <p:spPr>
          <a:xfrm>
            <a:off x="6934200" y="3340100"/>
            <a:ext cx="5067300" cy="3277820"/>
          </a:xfrm>
          <a:prstGeom prst="rect">
            <a:avLst/>
          </a:prstGeom>
        </p:spPr>
        <p:txBody>
          <a:bodyPr wrap="square">
            <a:spAutoFit/>
          </a:bodyPr>
          <a:lstStyle/>
          <a:p>
            <a:pPr marL="285750" lvl="2" indent="-285750">
              <a:buFont typeface="Arial" panose="020B0604020202020204" pitchFamily="34" charset="0"/>
              <a:buChar char="•"/>
            </a:pPr>
            <a:r>
              <a:rPr lang="en-US" sz="1400" dirty="0" smtClean="0">
                <a:solidFill>
                  <a:schemeClr val="bg1"/>
                </a:solidFill>
              </a:rPr>
              <a:t>National </a:t>
            </a:r>
            <a:r>
              <a:rPr lang="en-US" sz="1400" dirty="0">
                <a:solidFill>
                  <a:schemeClr val="bg1"/>
                </a:solidFill>
              </a:rPr>
              <a:t>laws </a:t>
            </a:r>
            <a:r>
              <a:rPr lang="en-US" sz="1400" dirty="0" smtClean="0">
                <a:solidFill>
                  <a:schemeClr val="bg1"/>
                </a:solidFill>
              </a:rPr>
              <a:t>determine the </a:t>
            </a:r>
            <a:r>
              <a:rPr lang="en-US" sz="1400" dirty="0">
                <a:solidFill>
                  <a:schemeClr val="bg1"/>
                </a:solidFill>
              </a:rPr>
              <a:t>amounts of limitation </a:t>
            </a:r>
            <a:r>
              <a:rPr lang="en-US" sz="1400" dirty="0" smtClean="0">
                <a:solidFill>
                  <a:schemeClr val="bg1"/>
                </a:solidFill>
              </a:rPr>
              <a:t>(more </a:t>
            </a:r>
            <a:r>
              <a:rPr lang="en-US" sz="1400" dirty="0">
                <a:solidFill>
                  <a:schemeClr val="bg1"/>
                </a:solidFill>
              </a:rPr>
              <a:t>efficient) </a:t>
            </a:r>
            <a:endParaRPr lang="en-US" sz="1400" dirty="0" smtClean="0">
              <a:solidFill>
                <a:schemeClr val="bg1"/>
              </a:solidFill>
            </a:endParaRPr>
          </a:p>
          <a:p>
            <a:pPr marL="742950" lvl="3" indent="-285750">
              <a:spcBef>
                <a:spcPts val="600"/>
              </a:spcBef>
              <a:buFont typeface="Arial" panose="020B0604020202020204" pitchFamily="34" charset="0"/>
              <a:buChar char="•"/>
            </a:pPr>
            <a:r>
              <a:rPr lang="en-US" sz="1200" dirty="0" smtClean="0">
                <a:solidFill>
                  <a:schemeClr val="bg1"/>
                </a:solidFill>
              </a:rPr>
              <a:t>The U.S</a:t>
            </a:r>
            <a:r>
              <a:rPr lang="en-US" sz="1200" dirty="0">
                <a:solidFill>
                  <a:schemeClr val="bg1"/>
                </a:solidFill>
              </a:rPr>
              <a:t>. Public Law 100-657—Nov. 15, </a:t>
            </a:r>
            <a:r>
              <a:rPr lang="en-US" sz="1200" dirty="0" smtClean="0">
                <a:solidFill>
                  <a:schemeClr val="bg1"/>
                </a:solidFill>
              </a:rPr>
              <a:t>1988 (with </a:t>
            </a:r>
            <a:r>
              <a:rPr lang="en-US" sz="1200" dirty="0">
                <a:solidFill>
                  <a:schemeClr val="bg1"/>
                </a:solidFill>
              </a:rPr>
              <a:t>amendments)</a:t>
            </a:r>
            <a:endParaRPr lang="ru-RU" sz="1200" dirty="0">
              <a:solidFill>
                <a:schemeClr val="bg1"/>
              </a:solidFill>
            </a:endParaRPr>
          </a:p>
          <a:p>
            <a:pPr marL="285750" lvl="2" indent="-285750">
              <a:buFont typeface="Arial" panose="020B0604020202020204" pitchFamily="34" charset="0"/>
              <a:buChar char="•"/>
            </a:pPr>
            <a:endParaRPr lang="en-US" sz="1600" dirty="0" smtClean="0">
              <a:solidFill>
                <a:schemeClr val="bg1"/>
              </a:solidFill>
            </a:endParaRPr>
          </a:p>
          <a:p>
            <a:pPr marL="285750" lvl="2" indent="-285750">
              <a:buFont typeface="Arial" panose="020B0604020202020204" pitchFamily="34" charset="0"/>
              <a:buChar char="•"/>
            </a:pPr>
            <a:r>
              <a:rPr lang="en-US" sz="1400" dirty="0" smtClean="0">
                <a:solidFill>
                  <a:schemeClr val="bg1"/>
                </a:solidFill>
              </a:rPr>
              <a:t>National </a:t>
            </a:r>
            <a:r>
              <a:rPr lang="en-US" sz="1400" dirty="0">
                <a:solidFill>
                  <a:schemeClr val="bg1"/>
                </a:solidFill>
              </a:rPr>
              <a:t>laws do not determine specific amounts, but generally refer to MPL </a:t>
            </a:r>
            <a:r>
              <a:rPr lang="en-US" sz="1400" dirty="0">
                <a:solidFill>
                  <a:schemeClr val="bg1"/>
                </a:solidFill>
              </a:rPr>
              <a:t>(Maximum Probable Loss</a:t>
            </a:r>
            <a:r>
              <a:rPr lang="en-US" sz="1400" dirty="0" smtClean="0">
                <a:solidFill>
                  <a:schemeClr val="bg1"/>
                </a:solidFill>
              </a:rPr>
              <a:t>) or </a:t>
            </a:r>
            <a:r>
              <a:rPr lang="en-US" sz="1400" dirty="0">
                <a:solidFill>
                  <a:schemeClr val="bg1"/>
                </a:solidFill>
              </a:rPr>
              <a:t>MIR </a:t>
            </a:r>
            <a:r>
              <a:rPr lang="en-US" sz="1400" dirty="0" smtClean="0">
                <a:solidFill>
                  <a:schemeClr val="bg1"/>
                </a:solidFill>
              </a:rPr>
              <a:t>(Modelled Insurance </a:t>
            </a:r>
            <a:r>
              <a:rPr lang="en-US" sz="1400" dirty="0">
                <a:solidFill>
                  <a:schemeClr val="bg1"/>
                </a:solidFill>
              </a:rPr>
              <a:t>R</a:t>
            </a:r>
            <a:r>
              <a:rPr lang="en-US" sz="1400" dirty="0" smtClean="0">
                <a:solidFill>
                  <a:schemeClr val="bg1"/>
                </a:solidFill>
              </a:rPr>
              <a:t>equirement</a:t>
            </a:r>
            <a:r>
              <a:rPr lang="en-US" sz="1400" dirty="0">
                <a:solidFill>
                  <a:schemeClr val="bg1"/>
                </a:solidFill>
              </a:rPr>
              <a:t>) approaches for calculation of the required amount of liability insurance or other form of demonstration of financial </a:t>
            </a:r>
            <a:r>
              <a:rPr lang="en-US" sz="1400" dirty="0" smtClean="0">
                <a:solidFill>
                  <a:schemeClr val="bg1"/>
                </a:solidFill>
              </a:rPr>
              <a:t>responsibility</a:t>
            </a:r>
          </a:p>
          <a:p>
            <a:pPr marL="0" lvl="2"/>
            <a:r>
              <a:rPr lang="en-US" sz="1400" dirty="0">
                <a:solidFill>
                  <a:schemeClr val="bg1"/>
                </a:solidFill>
              </a:rPr>
              <a:t> </a:t>
            </a:r>
            <a:r>
              <a:rPr lang="en-US" sz="1400" dirty="0" smtClean="0">
                <a:solidFill>
                  <a:schemeClr val="bg1"/>
                </a:solidFill>
              </a:rPr>
              <a:t>     </a:t>
            </a:r>
            <a:r>
              <a:rPr lang="en-US" sz="1400" dirty="0" smtClean="0">
                <a:solidFill>
                  <a:schemeClr val="bg1"/>
                </a:solidFill>
              </a:rPr>
              <a:t>(less </a:t>
            </a:r>
            <a:r>
              <a:rPr lang="en-US" sz="1400" dirty="0" smtClean="0">
                <a:solidFill>
                  <a:schemeClr val="bg1"/>
                </a:solidFill>
              </a:rPr>
              <a:t>efficient)</a:t>
            </a:r>
          </a:p>
          <a:p>
            <a:pPr marL="742950" lvl="3" indent="-285750">
              <a:spcBef>
                <a:spcPts val="600"/>
              </a:spcBef>
              <a:buFont typeface="Arial" panose="020B0604020202020204" pitchFamily="34" charset="0"/>
              <a:buChar char="•"/>
            </a:pPr>
            <a:r>
              <a:rPr lang="en-US" sz="1200" dirty="0" smtClean="0">
                <a:solidFill>
                  <a:schemeClr val="bg1"/>
                </a:solidFill>
              </a:rPr>
              <a:t>France (2008); Japan (2016); UK (2018); </a:t>
            </a:r>
          </a:p>
          <a:p>
            <a:pPr marL="457200" lvl="3">
              <a:spcBef>
                <a:spcPts val="600"/>
              </a:spcBef>
            </a:pPr>
            <a:r>
              <a:rPr lang="en-US" sz="1200" dirty="0" smtClean="0">
                <a:solidFill>
                  <a:schemeClr val="bg1"/>
                </a:solidFill>
              </a:rPr>
              <a:t>       Australia (2018,2019); UAE (2019)</a:t>
            </a:r>
            <a:endParaRPr lang="ru-RU" sz="1200" dirty="0">
              <a:solidFill>
                <a:schemeClr val="bg1"/>
              </a:solidFill>
            </a:endParaRPr>
          </a:p>
          <a:p>
            <a:r>
              <a:rPr lang="ru-RU" sz="1600" dirty="0">
                <a:solidFill>
                  <a:schemeClr val="bg1"/>
                </a:solidFill>
              </a:rPr>
              <a:t> </a:t>
            </a:r>
          </a:p>
        </p:txBody>
      </p:sp>
    </p:spTree>
    <p:extLst>
      <p:ext uri="{BB962C8B-B14F-4D97-AF65-F5344CB8AC3E}">
        <p14:creationId xmlns:p14="http://schemas.microsoft.com/office/powerpoint/2010/main" val="1324573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10</a:t>
            </a:r>
            <a:endParaRPr lang="es-AR" dirty="0"/>
          </a:p>
        </p:txBody>
      </p:sp>
      <p:sp>
        <p:nvSpPr>
          <p:cNvPr id="16" name="Прямоугольник 15"/>
          <p:cNvSpPr/>
          <p:nvPr/>
        </p:nvSpPr>
        <p:spPr>
          <a:xfrm>
            <a:off x="673100" y="957978"/>
            <a:ext cx="6096000" cy="923330"/>
          </a:xfrm>
          <a:prstGeom prst="rect">
            <a:avLst/>
          </a:prstGeom>
        </p:spPr>
        <p:txBody>
          <a:bodyPr>
            <a:spAutoFit/>
          </a:bodyPr>
          <a:lstStyle/>
          <a:p>
            <a:pPr marL="0" lvl="1"/>
            <a:r>
              <a:rPr lang="en-US" b="1" dirty="0" smtClean="0"/>
              <a:t>Legal </a:t>
            </a:r>
            <a:r>
              <a:rPr lang="en-US" b="1" dirty="0"/>
              <a:t>Framework for </a:t>
            </a:r>
            <a:r>
              <a:rPr lang="en-US" b="1" dirty="0" smtClean="0"/>
              <a:t>Protection</a:t>
            </a:r>
          </a:p>
          <a:p>
            <a:pPr marL="0" lvl="1"/>
            <a:r>
              <a:rPr lang="en-US" b="1" dirty="0" smtClean="0"/>
              <a:t>of </a:t>
            </a:r>
            <a:r>
              <a:rPr lang="en-US" b="1" dirty="0"/>
              <a:t>Inventions made, sold or </a:t>
            </a:r>
            <a:r>
              <a:rPr lang="en-US" b="1" dirty="0" smtClean="0"/>
              <a:t>used</a:t>
            </a:r>
          </a:p>
          <a:p>
            <a:pPr marL="0" lvl="1"/>
            <a:r>
              <a:rPr lang="en-US" b="1" dirty="0" smtClean="0"/>
              <a:t>in </a:t>
            </a:r>
            <a:r>
              <a:rPr lang="en-US" b="1" dirty="0"/>
              <a:t>Outer Space</a:t>
            </a:r>
            <a:r>
              <a:rPr lang="ru-RU" sz="1000" dirty="0"/>
              <a:t> </a:t>
            </a:r>
            <a:endParaRPr lang="ru-RU" sz="1400" dirty="0"/>
          </a:p>
        </p:txBody>
      </p:sp>
      <p:sp>
        <p:nvSpPr>
          <p:cNvPr id="17" name="Овал 16"/>
          <p:cNvSpPr/>
          <p:nvPr/>
        </p:nvSpPr>
        <p:spPr>
          <a:xfrm>
            <a:off x="279400" y="478989"/>
            <a:ext cx="482600" cy="49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ru-RU" b="1" dirty="0"/>
          </a:p>
        </p:txBody>
      </p:sp>
      <p:sp>
        <p:nvSpPr>
          <p:cNvPr id="18" name="Овал 17"/>
          <p:cNvSpPr/>
          <p:nvPr/>
        </p:nvSpPr>
        <p:spPr>
          <a:xfrm>
            <a:off x="6616700" y="1188304"/>
            <a:ext cx="482600" cy="4953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4</a:t>
            </a:r>
            <a:endParaRPr lang="ru-RU" b="1" dirty="0"/>
          </a:p>
        </p:txBody>
      </p:sp>
      <p:sp>
        <p:nvSpPr>
          <p:cNvPr id="20" name="Прямоугольник 19"/>
          <p:cNvSpPr/>
          <p:nvPr/>
        </p:nvSpPr>
        <p:spPr>
          <a:xfrm>
            <a:off x="7099300" y="1683604"/>
            <a:ext cx="4902200" cy="923330"/>
          </a:xfrm>
          <a:prstGeom prst="rect">
            <a:avLst/>
          </a:prstGeom>
        </p:spPr>
        <p:txBody>
          <a:bodyPr wrap="square">
            <a:spAutoFit/>
          </a:bodyPr>
          <a:lstStyle/>
          <a:p>
            <a:r>
              <a:rPr lang="en-US" b="1" dirty="0" smtClean="0">
                <a:solidFill>
                  <a:schemeClr val="bg1"/>
                </a:solidFill>
              </a:rPr>
              <a:t>Removal </a:t>
            </a:r>
            <a:r>
              <a:rPr lang="en-US" b="1" dirty="0">
                <a:solidFill>
                  <a:schemeClr val="bg1"/>
                </a:solidFill>
              </a:rPr>
              <a:t>of Excessive Legal and Administrative Obstacles in Receiving Authorization for Space </a:t>
            </a:r>
            <a:r>
              <a:rPr lang="en-US" b="1" dirty="0" smtClean="0">
                <a:solidFill>
                  <a:schemeClr val="bg1"/>
                </a:solidFill>
              </a:rPr>
              <a:t>Activities</a:t>
            </a:r>
            <a:endParaRPr lang="ru-RU" dirty="0">
              <a:solidFill>
                <a:schemeClr val="bg1"/>
              </a:solidFill>
            </a:endParaRPr>
          </a:p>
        </p:txBody>
      </p:sp>
      <p:sp>
        <p:nvSpPr>
          <p:cNvPr id="21" name="Прямоугольник 20"/>
          <p:cNvSpPr/>
          <p:nvPr/>
        </p:nvSpPr>
        <p:spPr>
          <a:xfrm>
            <a:off x="596900" y="2112260"/>
            <a:ext cx="5067300" cy="338554"/>
          </a:xfrm>
          <a:prstGeom prst="rect">
            <a:avLst/>
          </a:prstGeom>
        </p:spPr>
        <p:txBody>
          <a:bodyPr wrap="square">
            <a:spAutoFit/>
          </a:bodyPr>
          <a:lstStyle/>
          <a:p>
            <a:pPr marL="285750" lvl="2" indent="-285750">
              <a:buFont typeface="Arial" panose="020B0604020202020204" pitchFamily="34" charset="0"/>
              <a:buChar char="•"/>
            </a:pPr>
            <a:r>
              <a:rPr lang="en-US" sz="1600" dirty="0" smtClean="0"/>
              <a:t>USA </a:t>
            </a:r>
            <a:r>
              <a:rPr lang="en-US" sz="1600" dirty="0"/>
              <a:t>(1990</a:t>
            </a:r>
            <a:r>
              <a:rPr lang="en-US" sz="1600" dirty="0" smtClean="0"/>
              <a:t>)</a:t>
            </a:r>
            <a:endParaRPr lang="ru-RU" sz="1600" dirty="0"/>
          </a:p>
        </p:txBody>
      </p:sp>
      <p:sp>
        <p:nvSpPr>
          <p:cNvPr id="22" name="Прямоугольник 21"/>
          <p:cNvSpPr/>
          <p:nvPr/>
        </p:nvSpPr>
        <p:spPr>
          <a:xfrm>
            <a:off x="7217228" y="2775857"/>
            <a:ext cx="4784272" cy="338554"/>
          </a:xfrm>
          <a:prstGeom prst="rect">
            <a:avLst/>
          </a:prstGeom>
        </p:spPr>
        <p:txBody>
          <a:bodyPr wrap="square">
            <a:spAutoFit/>
          </a:bodyPr>
          <a:lstStyle/>
          <a:p>
            <a:pPr marL="285750" lvl="2" indent="-285750">
              <a:buFont typeface="Arial" panose="020B0604020202020204" pitchFamily="34" charset="0"/>
              <a:buChar char="•"/>
            </a:pPr>
            <a:r>
              <a:rPr lang="en-US" sz="1600" dirty="0" smtClean="0">
                <a:solidFill>
                  <a:schemeClr val="bg1"/>
                </a:solidFill>
              </a:rPr>
              <a:t>USA (1988, 2004); Russia (2022)</a:t>
            </a:r>
          </a:p>
        </p:txBody>
      </p:sp>
      <p:sp>
        <p:nvSpPr>
          <p:cNvPr id="10" name="Овал 9"/>
          <p:cNvSpPr/>
          <p:nvPr/>
        </p:nvSpPr>
        <p:spPr>
          <a:xfrm>
            <a:off x="355600" y="2933700"/>
            <a:ext cx="482600" cy="49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endParaRPr lang="ru-RU" b="1" dirty="0"/>
          </a:p>
        </p:txBody>
      </p:sp>
      <p:sp>
        <p:nvSpPr>
          <p:cNvPr id="11" name="Прямоугольник 10"/>
          <p:cNvSpPr/>
          <p:nvPr/>
        </p:nvSpPr>
        <p:spPr>
          <a:xfrm>
            <a:off x="762000" y="3429000"/>
            <a:ext cx="6096000" cy="923330"/>
          </a:xfrm>
          <a:prstGeom prst="rect">
            <a:avLst/>
          </a:prstGeom>
        </p:spPr>
        <p:txBody>
          <a:bodyPr>
            <a:spAutoFit/>
          </a:bodyPr>
          <a:lstStyle/>
          <a:p>
            <a:pPr marL="0" lvl="1"/>
            <a:r>
              <a:rPr lang="en-US" b="1" dirty="0" smtClean="0"/>
              <a:t>Determination </a:t>
            </a:r>
            <a:r>
              <a:rPr lang="en-US" b="1" dirty="0"/>
              <a:t>of Law </a:t>
            </a:r>
            <a:r>
              <a:rPr lang="en-US" b="1" dirty="0" smtClean="0"/>
              <a:t>Applicable</a:t>
            </a:r>
          </a:p>
          <a:p>
            <a:pPr marL="0" lvl="1"/>
            <a:r>
              <a:rPr lang="en-US" b="1" dirty="0" smtClean="0"/>
              <a:t>to </a:t>
            </a:r>
            <a:r>
              <a:rPr lang="en-US" b="1" dirty="0"/>
              <a:t>Private Property </a:t>
            </a:r>
            <a:r>
              <a:rPr lang="en-US" b="1" dirty="0" smtClean="0"/>
              <a:t>Transactions</a:t>
            </a:r>
          </a:p>
          <a:p>
            <a:pPr marL="0" lvl="1"/>
            <a:r>
              <a:rPr lang="en-US" b="1" dirty="0" smtClean="0"/>
              <a:t>with </a:t>
            </a:r>
            <a:r>
              <a:rPr lang="en-US" b="1" dirty="0"/>
              <a:t>Space Objects, including in Outer </a:t>
            </a:r>
            <a:r>
              <a:rPr lang="en-US" b="1" dirty="0" smtClean="0"/>
              <a:t>Space</a:t>
            </a:r>
            <a:r>
              <a:rPr lang="ru-RU" sz="1000" dirty="0"/>
              <a:t> </a:t>
            </a:r>
            <a:endParaRPr lang="ru-RU" sz="1400" dirty="0"/>
          </a:p>
        </p:txBody>
      </p:sp>
      <p:sp>
        <p:nvSpPr>
          <p:cNvPr id="12" name="Прямоугольник 11"/>
          <p:cNvSpPr/>
          <p:nvPr/>
        </p:nvSpPr>
        <p:spPr>
          <a:xfrm>
            <a:off x="673100" y="4595459"/>
            <a:ext cx="5067300" cy="338554"/>
          </a:xfrm>
          <a:prstGeom prst="rect">
            <a:avLst/>
          </a:prstGeom>
        </p:spPr>
        <p:txBody>
          <a:bodyPr wrap="square">
            <a:spAutoFit/>
          </a:bodyPr>
          <a:lstStyle/>
          <a:p>
            <a:pPr marL="285750" lvl="2" indent="-285750">
              <a:buFont typeface="Arial" panose="020B0604020202020204" pitchFamily="34" charset="0"/>
              <a:buChar char="•"/>
            </a:pPr>
            <a:r>
              <a:rPr lang="en-US" sz="1600" dirty="0" smtClean="0"/>
              <a:t>Russia (2013)</a:t>
            </a:r>
            <a:endParaRPr lang="ru-RU" sz="1600" dirty="0"/>
          </a:p>
        </p:txBody>
      </p:sp>
      <p:sp>
        <p:nvSpPr>
          <p:cNvPr id="13" name="Овал 12"/>
          <p:cNvSpPr/>
          <p:nvPr/>
        </p:nvSpPr>
        <p:spPr>
          <a:xfrm>
            <a:off x="6616700" y="3949788"/>
            <a:ext cx="482600" cy="4953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5</a:t>
            </a:r>
            <a:endParaRPr lang="ru-RU" b="1" dirty="0"/>
          </a:p>
        </p:txBody>
      </p:sp>
      <p:sp>
        <p:nvSpPr>
          <p:cNvPr id="14" name="Прямоугольник 13"/>
          <p:cNvSpPr/>
          <p:nvPr/>
        </p:nvSpPr>
        <p:spPr>
          <a:xfrm>
            <a:off x="7099300" y="4414118"/>
            <a:ext cx="4902200" cy="646331"/>
          </a:xfrm>
          <a:prstGeom prst="rect">
            <a:avLst/>
          </a:prstGeom>
        </p:spPr>
        <p:txBody>
          <a:bodyPr wrap="square">
            <a:spAutoFit/>
          </a:bodyPr>
          <a:lstStyle/>
          <a:p>
            <a:r>
              <a:rPr lang="en-US" b="1" dirty="0" smtClean="0">
                <a:solidFill>
                  <a:schemeClr val="bg1"/>
                </a:solidFill>
              </a:rPr>
              <a:t>Financial </a:t>
            </a:r>
            <a:r>
              <a:rPr lang="en-US" b="1" dirty="0">
                <a:solidFill>
                  <a:schemeClr val="bg1"/>
                </a:solidFill>
              </a:rPr>
              <a:t>Incentives: Tax </a:t>
            </a:r>
            <a:r>
              <a:rPr lang="en-US" b="1" dirty="0" smtClean="0">
                <a:solidFill>
                  <a:schemeClr val="bg1"/>
                </a:solidFill>
              </a:rPr>
              <a:t>Breaks</a:t>
            </a:r>
          </a:p>
          <a:p>
            <a:r>
              <a:rPr lang="en-US" b="1" dirty="0" smtClean="0">
                <a:solidFill>
                  <a:schemeClr val="bg1"/>
                </a:solidFill>
              </a:rPr>
              <a:t>or </a:t>
            </a:r>
            <a:r>
              <a:rPr lang="en-US" b="1" dirty="0">
                <a:solidFill>
                  <a:schemeClr val="bg1"/>
                </a:solidFill>
              </a:rPr>
              <a:t>Governmental </a:t>
            </a:r>
            <a:r>
              <a:rPr lang="en-US" b="1" dirty="0" smtClean="0">
                <a:solidFill>
                  <a:schemeClr val="bg1"/>
                </a:solidFill>
              </a:rPr>
              <a:t>Funding</a:t>
            </a:r>
            <a:endParaRPr lang="ru-RU" dirty="0">
              <a:solidFill>
                <a:schemeClr val="bg1"/>
              </a:solidFill>
            </a:endParaRPr>
          </a:p>
        </p:txBody>
      </p:sp>
      <p:sp>
        <p:nvSpPr>
          <p:cNvPr id="15" name="Прямоугольник 14"/>
          <p:cNvSpPr/>
          <p:nvPr/>
        </p:nvSpPr>
        <p:spPr>
          <a:xfrm>
            <a:off x="7217228" y="5228937"/>
            <a:ext cx="4784272" cy="584775"/>
          </a:xfrm>
          <a:prstGeom prst="rect">
            <a:avLst/>
          </a:prstGeom>
        </p:spPr>
        <p:txBody>
          <a:bodyPr wrap="square">
            <a:spAutoFit/>
          </a:bodyPr>
          <a:lstStyle/>
          <a:p>
            <a:pPr marL="285750" lvl="2" indent="-285750">
              <a:buFont typeface="Arial" panose="020B0604020202020204" pitchFamily="34" charset="0"/>
              <a:buChar char="•"/>
            </a:pPr>
            <a:r>
              <a:rPr lang="en-US" sz="1600" dirty="0" smtClean="0">
                <a:solidFill>
                  <a:schemeClr val="bg1"/>
                </a:solidFill>
              </a:rPr>
              <a:t>e.g. USA (2004); Luxembourg (2017); </a:t>
            </a:r>
          </a:p>
          <a:p>
            <a:pPr marL="0" lvl="2"/>
            <a:r>
              <a:rPr lang="en-US" sz="1600" dirty="0">
                <a:solidFill>
                  <a:schemeClr val="bg1"/>
                </a:solidFill>
              </a:rPr>
              <a:t> </a:t>
            </a:r>
            <a:r>
              <a:rPr lang="en-US" sz="1600" dirty="0" smtClean="0">
                <a:solidFill>
                  <a:schemeClr val="bg1"/>
                </a:solidFill>
              </a:rPr>
              <a:t>    Russia (2023)</a:t>
            </a:r>
          </a:p>
        </p:txBody>
      </p:sp>
    </p:spTree>
    <p:extLst>
      <p:ext uri="{BB962C8B-B14F-4D97-AF65-F5344CB8AC3E}">
        <p14:creationId xmlns:p14="http://schemas.microsoft.com/office/powerpoint/2010/main" val="34114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11</a:t>
            </a:r>
            <a:endParaRPr lang="es-AR" dirty="0"/>
          </a:p>
        </p:txBody>
      </p:sp>
      <p:sp>
        <p:nvSpPr>
          <p:cNvPr id="16" name="Прямоугольник 15"/>
          <p:cNvSpPr/>
          <p:nvPr/>
        </p:nvSpPr>
        <p:spPr>
          <a:xfrm>
            <a:off x="903513" y="974289"/>
            <a:ext cx="8877301" cy="646331"/>
          </a:xfrm>
          <a:prstGeom prst="rect">
            <a:avLst/>
          </a:prstGeom>
        </p:spPr>
        <p:txBody>
          <a:bodyPr wrap="square">
            <a:spAutoFit/>
          </a:bodyPr>
          <a:lstStyle/>
          <a:p>
            <a:pPr marL="0" lvl="1"/>
            <a:r>
              <a:rPr lang="en-US" b="1" dirty="0"/>
              <a:t>Laws and Policies Outpacing Rise and Develop</a:t>
            </a:r>
            <a:r>
              <a:rPr lang="en-US" b="1" dirty="0">
                <a:solidFill>
                  <a:schemeClr val="bg1"/>
                </a:solidFill>
              </a:rPr>
              <a:t>ment</a:t>
            </a:r>
            <a:r>
              <a:rPr lang="en-US" b="1" dirty="0"/>
              <a:t> </a:t>
            </a:r>
            <a:r>
              <a:rPr lang="en-US" b="1" dirty="0">
                <a:solidFill>
                  <a:schemeClr val="bg1"/>
                </a:solidFill>
              </a:rPr>
              <a:t>of Specific </a:t>
            </a:r>
            <a:r>
              <a:rPr lang="en-US" b="1" dirty="0" smtClean="0">
                <a:solidFill>
                  <a:schemeClr val="bg1"/>
                </a:solidFill>
              </a:rPr>
              <a:t>Domains</a:t>
            </a:r>
          </a:p>
          <a:p>
            <a:pPr marL="0" lvl="1"/>
            <a:r>
              <a:rPr lang="en-US" b="1" dirty="0" smtClean="0"/>
              <a:t>in </a:t>
            </a:r>
            <a:r>
              <a:rPr lang="en-US" b="1" dirty="0"/>
              <a:t>Outer Space </a:t>
            </a:r>
            <a:r>
              <a:rPr lang="en-US" b="1" dirty="0" smtClean="0"/>
              <a:t>Activities</a:t>
            </a:r>
            <a:endParaRPr lang="ru-RU" sz="1400" dirty="0"/>
          </a:p>
        </p:txBody>
      </p:sp>
      <p:sp>
        <p:nvSpPr>
          <p:cNvPr id="17" name="Овал 16"/>
          <p:cNvSpPr/>
          <p:nvPr/>
        </p:nvSpPr>
        <p:spPr>
          <a:xfrm>
            <a:off x="420913" y="726639"/>
            <a:ext cx="482600" cy="49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endParaRPr lang="ru-RU" b="1" dirty="0"/>
          </a:p>
        </p:txBody>
      </p:sp>
      <p:sp>
        <p:nvSpPr>
          <p:cNvPr id="21" name="Прямоугольник 20"/>
          <p:cNvSpPr/>
          <p:nvPr/>
        </p:nvSpPr>
        <p:spPr>
          <a:xfrm>
            <a:off x="662213" y="2112260"/>
            <a:ext cx="5067300" cy="3785652"/>
          </a:xfrm>
          <a:prstGeom prst="rect">
            <a:avLst/>
          </a:prstGeom>
        </p:spPr>
        <p:txBody>
          <a:bodyPr wrap="square">
            <a:spAutoFit/>
          </a:bodyPr>
          <a:lstStyle/>
          <a:p>
            <a:pPr marL="0" lvl="2"/>
            <a:r>
              <a:rPr lang="en-US" sz="1600" b="1" dirty="0"/>
              <a:t>USA (1962, 1984, 1988, 1990, 2004, 2015</a:t>
            </a:r>
            <a:r>
              <a:rPr lang="en-US" sz="1600" b="1" dirty="0" smtClean="0"/>
              <a:t>)</a:t>
            </a:r>
          </a:p>
          <a:p>
            <a:pPr marL="0" lvl="2"/>
            <a:endParaRPr lang="ru-RU" sz="1600" b="1" dirty="0"/>
          </a:p>
          <a:p>
            <a:pPr marL="0" lvl="2"/>
            <a:r>
              <a:rPr lang="en-US" sz="1600" dirty="0" smtClean="0"/>
              <a:t>National </a:t>
            </a:r>
            <a:r>
              <a:rPr lang="en-US" sz="1600" dirty="0"/>
              <a:t>legal </a:t>
            </a:r>
            <a:r>
              <a:rPr lang="en-US" sz="1600" dirty="0" smtClean="0"/>
              <a:t>regulation:</a:t>
            </a:r>
          </a:p>
          <a:p>
            <a:pPr marL="0" lvl="2"/>
            <a:endParaRPr lang="en-US" sz="1600" dirty="0" smtClean="0"/>
          </a:p>
          <a:p>
            <a:pPr marL="0" lvl="2"/>
            <a:r>
              <a:rPr lang="en-US" sz="1600" dirty="0" smtClean="0"/>
              <a:t>either </a:t>
            </a:r>
            <a:r>
              <a:rPr lang="en-US" sz="1600" dirty="0"/>
              <a:t>surpasses </a:t>
            </a:r>
            <a:r>
              <a:rPr lang="en-US" sz="1600" dirty="0" smtClean="0"/>
              <a:t> the </a:t>
            </a:r>
            <a:r>
              <a:rPr lang="en-US" sz="1600" dirty="0"/>
              <a:t>time when specific activities in outer space become feasible </a:t>
            </a:r>
            <a:endParaRPr lang="en-US" sz="1600" dirty="0" smtClean="0"/>
          </a:p>
          <a:p>
            <a:pPr marL="285750" lvl="2" indent="-285750">
              <a:buFont typeface="Arial" panose="020B0604020202020204" pitchFamily="34" charset="0"/>
              <a:buChar char="•"/>
            </a:pPr>
            <a:endParaRPr lang="en-US" sz="1600" dirty="0" smtClean="0"/>
          </a:p>
          <a:p>
            <a:pPr marL="285750" lvl="2" indent="-285750">
              <a:buFont typeface="Arial" panose="020B0604020202020204" pitchFamily="34" charset="0"/>
              <a:buChar char="•"/>
            </a:pPr>
            <a:r>
              <a:rPr lang="en-US" sz="1600" dirty="0" smtClean="0"/>
              <a:t>1962 </a:t>
            </a:r>
            <a:r>
              <a:rPr lang="en-US" sz="1600" dirty="0"/>
              <a:t>– communications </a:t>
            </a:r>
            <a:r>
              <a:rPr lang="en-US" sz="1600" dirty="0" smtClean="0"/>
              <a:t>satellite</a:t>
            </a:r>
          </a:p>
          <a:p>
            <a:pPr marL="285750" lvl="2" indent="-285750">
              <a:buFont typeface="Arial" panose="020B0604020202020204" pitchFamily="34" charset="0"/>
              <a:buChar char="•"/>
            </a:pPr>
            <a:r>
              <a:rPr lang="en-US" sz="1600" dirty="0" smtClean="0"/>
              <a:t>1990 </a:t>
            </a:r>
            <a:r>
              <a:rPr lang="en-US" sz="1600" dirty="0"/>
              <a:t>– inventions in outer </a:t>
            </a:r>
            <a:r>
              <a:rPr lang="en-US" sz="1600" dirty="0" smtClean="0"/>
              <a:t>space</a:t>
            </a:r>
          </a:p>
          <a:p>
            <a:pPr marL="285750" lvl="2" indent="-285750">
              <a:buFont typeface="Arial" panose="020B0604020202020204" pitchFamily="34" charset="0"/>
              <a:buChar char="•"/>
            </a:pPr>
            <a:r>
              <a:rPr lang="en-US" sz="1600" dirty="0" smtClean="0"/>
              <a:t>2015 </a:t>
            </a:r>
            <a:r>
              <a:rPr lang="en-US" sz="1600" dirty="0"/>
              <a:t>– space resources </a:t>
            </a:r>
            <a:r>
              <a:rPr lang="en-US" sz="1600" dirty="0" smtClean="0"/>
              <a:t>use </a:t>
            </a:r>
          </a:p>
          <a:p>
            <a:pPr marL="285750" lvl="2" indent="-285750">
              <a:buFont typeface="Arial" panose="020B0604020202020204" pitchFamily="34" charset="0"/>
              <a:buChar char="•"/>
            </a:pPr>
            <a:endParaRPr lang="en-US" sz="1600" dirty="0"/>
          </a:p>
          <a:p>
            <a:pPr marL="0" lvl="2"/>
            <a:r>
              <a:rPr lang="en-US" sz="1600" dirty="0"/>
              <a:t>or </a:t>
            </a:r>
            <a:r>
              <a:rPr lang="en-US" sz="1600" dirty="0" smtClean="0"/>
              <a:t>enacted </a:t>
            </a:r>
            <a:r>
              <a:rPr lang="en-US" sz="1600" dirty="0"/>
              <a:t>in support of </a:t>
            </a:r>
            <a:r>
              <a:rPr lang="en-US" sz="1600" dirty="0" smtClean="0"/>
              <a:t>privatization </a:t>
            </a:r>
            <a:r>
              <a:rPr lang="en-US" sz="1600" dirty="0"/>
              <a:t>and </a:t>
            </a:r>
            <a:r>
              <a:rPr lang="en-US" sz="1600" dirty="0" smtClean="0"/>
              <a:t>commercialization </a:t>
            </a:r>
            <a:r>
              <a:rPr lang="en-US" sz="1600" dirty="0"/>
              <a:t>the public segment of space </a:t>
            </a:r>
            <a:r>
              <a:rPr lang="en-US" sz="1600" dirty="0" smtClean="0"/>
              <a:t>economy: 1984,1988</a:t>
            </a:r>
            <a:r>
              <a:rPr lang="en-US" sz="1600" dirty="0"/>
              <a:t>, 2004, 2015 </a:t>
            </a:r>
            <a:endParaRPr lang="en-US" sz="1600" dirty="0" smtClean="0"/>
          </a:p>
          <a:p>
            <a:pPr marL="0" lvl="2"/>
            <a:r>
              <a:rPr lang="en-US" sz="1600" dirty="0" smtClean="0"/>
              <a:t>(commercial </a:t>
            </a:r>
            <a:r>
              <a:rPr lang="en-US" sz="1600" dirty="0"/>
              <a:t>space </a:t>
            </a:r>
            <a:r>
              <a:rPr lang="en-US" sz="1600" dirty="0" smtClean="0"/>
              <a:t>launch)</a:t>
            </a:r>
            <a:endParaRPr lang="en-US" sz="1600" dirty="0" smtClean="0"/>
          </a:p>
        </p:txBody>
      </p:sp>
      <p:sp>
        <p:nvSpPr>
          <p:cNvPr id="14" name="Прямоугольник 13"/>
          <p:cNvSpPr/>
          <p:nvPr/>
        </p:nvSpPr>
        <p:spPr>
          <a:xfrm>
            <a:off x="6750957" y="2770375"/>
            <a:ext cx="4902200" cy="369332"/>
          </a:xfrm>
          <a:prstGeom prst="rect">
            <a:avLst/>
          </a:prstGeom>
        </p:spPr>
        <p:txBody>
          <a:bodyPr wrap="square">
            <a:spAutoFit/>
          </a:bodyPr>
          <a:lstStyle/>
          <a:p>
            <a:r>
              <a:rPr lang="en-US" b="1" dirty="0">
                <a:solidFill>
                  <a:schemeClr val="bg1"/>
                </a:solidFill>
              </a:rPr>
              <a:t>Space Resources Commercial </a:t>
            </a:r>
            <a:r>
              <a:rPr lang="en-US" b="1" dirty="0" smtClean="0">
                <a:solidFill>
                  <a:schemeClr val="bg1"/>
                </a:solidFill>
              </a:rPr>
              <a:t>Use</a:t>
            </a:r>
            <a:endParaRPr lang="ru-RU" dirty="0">
              <a:solidFill>
                <a:schemeClr val="bg1"/>
              </a:solidFill>
            </a:endParaRPr>
          </a:p>
        </p:txBody>
      </p:sp>
      <p:sp>
        <p:nvSpPr>
          <p:cNvPr id="15" name="Прямоугольник 14"/>
          <p:cNvSpPr/>
          <p:nvPr/>
        </p:nvSpPr>
        <p:spPr>
          <a:xfrm>
            <a:off x="7108371" y="3471128"/>
            <a:ext cx="4784272" cy="1077218"/>
          </a:xfrm>
          <a:prstGeom prst="rect">
            <a:avLst/>
          </a:prstGeom>
        </p:spPr>
        <p:txBody>
          <a:bodyPr wrap="square">
            <a:spAutoFit/>
          </a:bodyPr>
          <a:lstStyle/>
          <a:p>
            <a:pPr marL="285750" lvl="2" indent="-285750">
              <a:buFont typeface="Arial" panose="020B0604020202020204" pitchFamily="34" charset="0"/>
              <a:buChar char="•"/>
            </a:pPr>
            <a:r>
              <a:rPr lang="en-US" sz="1600" dirty="0">
                <a:solidFill>
                  <a:schemeClr val="bg1"/>
                </a:solidFill>
              </a:rPr>
              <a:t>Luxembourg (Law of </a:t>
            </a:r>
            <a:r>
              <a:rPr lang="en-US" sz="1600" dirty="0" smtClean="0">
                <a:solidFill>
                  <a:schemeClr val="bg1"/>
                </a:solidFill>
              </a:rPr>
              <a:t> 2017),</a:t>
            </a:r>
          </a:p>
          <a:p>
            <a:pPr marL="285750" lvl="2" indent="-285750">
              <a:buFont typeface="Arial" panose="020B0604020202020204" pitchFamily="34" charset="0"/>
              <a:buChar char="•"/>
            </a:pPr>
            <a:r>
              <a:rPr lang="en-US" sz="1600" dirty="0" smtClean="0">
                <a:solidFill>
                  <a:schemeClr val="bg1"/>
                </a:solidFill>
              </a:rPr>
              <a:t>Japan </a:t>
            </a:r>
            <a:r>
              <a:rPr lang="en-US" sz="1600" dirty="0">
                <a:solidFill>
                  <a:schemeClr val="bg1"/>
                </a:solidFill>
              </a:rPr>
              <a:t>(Law of </a:t>
            </a:r>
            <a:r>
              <a:rPr lang="en-US" sz="1600" dirty="0" smtClean="0">
                <a:solidFill>
                  <a:schemeClr val="bg1"/>
                </a:solidFill>
              </a:rPr>
              <a:t> 2019)</a:t>
            </a:r>
          </a:p>
          <a:p>
            <a:pPr marL="285750" lvl="2" indent="-285750">
              <a:buFont typeface="Arial" panose="020B0604020202020204" pitchFamily="34" charset="0"/>
              <a:buChar char="•"/>
            </a:pPr>
            <a:r>
              <a:rPr lang="en-US" sz="1600" dirty="0" smtClean="0">
                <a:solidFill>
                  <a:schemeClr val="bg1"/>
                </a:solidFill>
              </a:rPr>
              <a:t>UAE </a:t>
            </a:r>
            <a:r>
              <a:rPr lang="en-US" sz="1600" dirty="0">
                <a:solidFill>
                  <a:schemeClr val="bg1"/>
                </a:solidFill>
              </a:rPr>
              <a:t>(Law of </a:t>
            </a:r>
            <a:r>
              <a:rPr lang="en-US" sz="1600" dirty="0" smtClean="0">
                <a:solidFill>
                  <a:schemeClr val="bg1"/>
                </a:solidFill>
              </a:rPr>
              <a:t> 2021)</a:t>
            </a:r>
          </a:p>
          <a:p>
            <a:pPr marL="285750" lvl="2" indent="-285750">
              <a:buFont typeface="Arial" panose="020B0604020202020204" pitchFamily="34" charset="0"/>
              <a:buChar char="•"/>
            </a:pPr>
            <a:r>
              <a:rPr lang="en-US" sz="1600" dirty="0" smtClean="0">
                <a:solidFill>
                  <a:schemeClr val="bg1"/>
                </a:solidFill>
              </a:rPr>
              <a:t>India (Indian </a:t>
            </a:r>
            <a:r>
              <a:rPr lang="en-US" sz="1600" dirty="0">
                <a:solidFill>
                  <a:schemeClr val="bg1"/>
                </a:solidFill>
              </a:rPr>
              <a:t>Space </a:t>
            </a:r>
            <a:r>
              <a:rPr lang="en-US" sz="1600" dirty="0" smtClean="0">
                <a:solidFill>
                  <a:schemeClr val="bg1"/>
                </a:solidFill>
              </a:rPr>
              <a:t>Policy - 2023 )</a:t>
            </a:r>
          </a:p>
        </p:txBody>
      </p:sp>
    </p:spTree>
    <p:extLst>
      <p:ext uri="{BB962C8B-B14F-4D97-AF65-F5344CB8AC3E}">
        <p14:creationId xmlns:p14="http://schemas.microsoft.com/office/powerpoint/2010/main" val="3736875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12</a:t>
            </a:r>
            <a:endParaRPr lang="es-AR" dirty="0"/>
          </a:p>
        </p:txBody>
      </p:sp>
      <p:sp>
        <p:nvSpPr>
          <p:cNvPr id="4" name="Прямоугольник 3"/>
          <p:cNvSpPr/>
          <p:nvPr/>
        </p:nvSpPr>
        <p:spPr>
          <a:xfrm>
            <a:off x="1282700" y="691634"/>
            <a:ext cx="10414000" cy="369332"/>
          </a:xfrm>
          <a:prstGeom prst="rect">
            <a:avLst/>
          </a:prstGeom>
        </p:spPr>
        <p:txBody>
          <a:bodyPr wrap="square">
            <a:spAutoFit/>
          </a:bodyPr>
          <a:lstStyle/>
          <a:p>
            <a:r>
              <a:rPr lang="fr-FR" b="1" cap="all" dirty="0">
                <a:solidFill>
                  <a:srgbClr val="0070C0"/>
                </a:solidFill>
                <a:latin typeface="Arial" panose="020B0604020202020204" pitchFamily="34" charset="0"/>
                <a:cs typeface="Arial" panose="020B0604020202020204" pitchFamily="34" charset="0"/>
              </a:rPr>
              <a:t>National Space Policies: new </a:t>
            </a:r>
            <a:r>
              <a:rPr lang="fr-FR" b="1" cap="all" dirty="0" smtClean="0">
                <a:solidFill>
                  <a:srgbClr val="0070C0"/>
                </a:solidFill>
                <a:latin typeface="Arial" panose="020B0604020202020204" pitchFamily="34" charset="0"/>
                <a:cs typeface="Arial" panose="020B0604020202020204" pitchFamily="34" charset="0"/>
              </a:rPr>
              <a:t>challenges</a:t>
            </a:r>
            <a:r>
              <a:rPr lang="ru-RU" b="1" cap="all" dirty="0" smtClean="0">
                <a:solidFill>
                  <a:srgbClr val="0070C0"/>
                </a:solidFill>
                <a:latin typeface="Arial" panose="020B0604020202020204" pitchFamily="34" charset="0"/>
                <a:cs typeface="Arial" panose="020B0604020202020204" pitchFamily="34" charset="0"/>
              </a:rPr>
              <a:t> </a:t>
            </a:r>
            <a:r>
              <a:rPr lang="fr-FR" b="1" cap="all" dirty="0" smtClean="0">
                <a:solidFill>
                  <a:srgbClr val="0070C0"/>
                </a:solidFill>
                <a:latin typeface="Arial" panose="020B0604020202020204" pitchFamily="34" charset="0"/>
                <a:cs typeface="Arial" panose="020B0604020202020204" pitchFamily="34" charset="0"/>
              </a:rPr>
              <a:t>- </a:t>
            </a:r>
            <a:r>
              <a:rPr lang="fr-FR" b="1" cap="all" dirty="0">
                <a:solidFill>
                  <a:srgbClr val="0070C0"/>
                </a:solidFill>
                <a:latin typeface="Arial" panose="020B0604020202020204" pitchFamily="34" charset="0"/>
                <a:cs typeface="Arial" panose="020B0604020202020204" pitchFamily="34" charset="0"/>
              </a:rPr>
              <a:t>new strategies</a:t>
            </a:r>
            <a:endParaRPr lang="ru-RU" b="1" cap="all" dirty="0">
              <a:solidFill>
                <a:srgbClr val="0070C0"/>
              </a:solidFill>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3013255612"/>
              </p:ext>
            </p:extLst>
          </p:nvPr>
        </p:nvGraphicFramePr>
        <p:xfrm>
          <a:off x="1435100" y="1302266"/>
          <a:ext cx="10388600" cy="478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21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13</a:t>
            </a:r>
            <a:endParaRPr lang="es-AR" dirty="0"/>
          </a:p>
        </p:txBody>
      </p:sp>
      <p:sp>
        <p:nvSpPr>
          <p:cNvPr id="4" name="Прямоугольник 3"/>
          <p:cNvSpPr/>
          <p:nvPr/>
        </p:nvSpPr>
        <p:spPr>
          <a:xfrm>
            <a:off x="1559858" y="523563"/>
            <a:ext cx="10179424" cy="400110"/>
          </a:xfrm>
          <a:prstGeom prst="rect">
            <a:avLst/>
          </a:prstGeom>
        </p:spPr>
        <p:txBody>
          <a:bodyPr wrap="square">
            <a:spAutoFit/>
          </a:bodyPr>
          <a:lstStyle/>
          <a:p>
            <a:r>
              <a:rPr lang="en-US" sz="2000" b="1" cap="all" dirty="0" smtClean="0">
                <a:solidFill>
                  <a:schemeClr val="accent1">
                    <a:lumMod val="75000"/>
                  </a:schemeClr>
                </a:solidFill>
                <a:latin typeface="Arial" panose="020B0604020202020204" pitchFamily="34" charset="0"/>
                <a:cs typeface="Arial" panose="020B0604020202020204" pitchFamily="34" charset="0"/>
              </a:rPr>
              <a:t>SPACE LEGISLATION: Long </a:t>
            </a:r>
            <a:r>
              <a:rPr lang="en-US" sz="2000" b="1" cap="all" dirty="0">
                <a:solidFill>
                  <a:schemeClr val="accent1">
                    <a:lumMod val="75000"/>
                  </a:schemeClr>
                </a:solidFill>
                <a:latin typeface="Arial" panose="020B0604020202020204" pitchFamily="34" charset="0"/>
                <a:cs typeface="Arial" panose="020B0604020202020204" pitchFamily="34" charset="0"/>
              </a:rPr>
              <a:t>history VS. NEW </a:t>
            </a:r>
            <a:r>
              <a:rPr lang="en-US" sz="2000" b="1" cap="all" dirty="0" smtClean="0">
                <a:solidFill>
                  <a:schemeClr val="accent1">
                    <a:lumMod val="75000"/>
                  </a:schemeClr>
                </a:solidFill>
                <a:latin typeface="Arial" panose="020B0604020202020204" pitchFamily="34" charset="0"/>
                <a:cs typeface="Arial" panose="020B0604020202020204" pitchFamily="34" charset="0"/>
              </a:rPr>
              <a:t>DEMANDs</a:t>
            </a:r>
          </a:p>
        </p:txBody>
      </p:sp>
      <p:sp>
        <p:nvSpPr>
          <p:cNvPr id="5" name="Прямоугольник 4"/>
          <p:cNvSpPr/>
          <p:nvPr/>
        </p:nvSpPr>
        <p:spPr>
          <a:xfrm>
            <a:off x="1026458" y="1627057"/>
            <a:ext cx="4808285" cy="2585323"/>
          </a:xfrm>
          <a:prstGeom prst="rect">
            <a:avLst/>
          </a:prstGeom>
        </p:spPr>
        <p:txBody>
          <a:bodyPr wrap="square">
            <a:spAutoFit/>
          </a:bodyPr>
          <a:lstStyle/>
          <a:p>
            <a:r>
              <a:rPr lang="en-US" b="1" dirty="0" smtClean="0">
                <a:solidFill>
                  <a:prstClr val="black"/>
                </a:solidFill>
              </a:rPr>
              <a:t>Late 1950s </a:t>
            </a:r>
            <a:r>
              <a:rPr lang="en-US" dirty="0" smtClean="0">
                <a:solidFill>
                  <a:prstClr val="black"/>
                </a:solidFill>
              </a:rPr>
              <a:t>- discussions </a:t>
            </a:r>
            <a:r>
              <a:rPr lang="en-US" dirty="0">
                <a:solidFill>
                  <a:prstClr val="black"/>
                </a:solidFill>
              </a:rPr>
              <a:t>on the possibility of national or private appropriation of space resources started  </a:t>
            </a:r>
            <a:r>
              <a:rPr lang="en-US" dirty="0" smtClean="0">
                <a:solidFill>
                  <a:prstClr val="black"/>
                </a:solidFill>
              </a:rPr>
              <a:t>long </a:t>
            </a:r>
            <a:r>
              <a:rPr lang="en-US" dirty="0">
                <a:solidFill>
                  <a:prstClr val="black"/>
                </a:solidFill>
              </a:rPr>
              <a:t>before the adoption of the Outer Space Treaty (1967</a:t>
            </a:r>
            <a:r>
              <a:rPr lang="en-US" dirty="0" smtClean="0">
                <a:solidFill>
                  <a:prstClr val="black"/>
                </a:solidFill>
              </a:rPr>
              <a:t>)</a:t>
            </a:r>
          </a:p>
          <a:p>
            <a:endParaRPr lang="en-US" dirty="0">
              <a:solidFill>
                <a:prstClr val="black"/>
              </a:solidFill>
            </a:endParaRPr>
          </a:p>
          <a:p>
            <a:endParaRPr lang="en-US" dirty="0" smtClean="0">
              <a:solidFill>
                <a:prstClr val="black"/>
              </a:solidFill>
            </a:endParaRPr>
          </a:p>
          <a:p>
            <a:r>
              <a:rPr lang="en-US" b="1" dirty="0">
                <a:solidFill>
                  <a:prstClr val="black"/>
                </a:solidFill>
              </a:rPr>
              <a:t>1979</a:t>
            </a:r>
            <a:r>
              <a:rPr lang="en-US" dirty="0">
                <a:solidFill>
                  <a:prstClr val="black"/>
                </a:solidFill>
              </a:rPr>
              <a:t> </a:t>
            </a:r>
            <a:r>
              <a:rPr lang="en-US" dirty="0" smtClean="0">
                <a:solidFill>
                  <a:prstClr val="black"/>
                </a:solidFill>
              </a:rPr>
              <a:t>– </a:t>
            </a:r>
            <a:r>
              <a:rPr lang="en-US" dirty="0" smtClean="0">
                <a:solidFill>
                  <a:prstClr val="black"/>
                </a:solidFill>
              </a:rPr>
              <a:t>Prof</a:t>
            </a:r>
            <a:r>
              <a:rPr lang="en-US" dirty="0">
                <a:solidFill>
                  <a:prstClr val="black"/>
                </a:solidFill>
              </a:rPr>
              <a:t>. </a:t>
            </a:r>
            <a:r>
              <a:rPr lang="en-US" dirty="0" err="1">
                <a:solidFill>
                  <a:prstClr val="black"/>
                </a:solidFill>
              </a:rPr>
              <a:t>Yuriy</a:t>
            </a:r>
            <a:r>
              <a:rPr lang="en-US" dirty="0">
                <a:solidFill>
                  <a:prstClr val="black"/>
                </a:solidFill>
              </a:rPr>
              <a:t> M. </a:t>
            </a:r>
            <a:r>
              <a:rPr lang="en-US" dirty="0" err="1">
                <a:solidFill>
                  <a:prstClr val="black"/>
                </a:solidFill>
              </a:rPr>
              <a:t>Kolosov</a:t>
            </a:r>
            <a:r>
              <a:rPr lang="en-US" dirty="0">
                <a:solidFill>
                  <a:prstClr val="black"/>
                </a:solidFill>
              </a:rPr>
              <a:t> (Russia) relied in legal assessments on the future transition to "material production" in </a:t>
            </a:r>
            <a:r>
              <a:rPr lang="en-US" dirty="0" smtClean="0">
                <a:solidFill>
                  <a:prstClr val="black"/>
                </a:solidFill>
              </a:rPr>
              <a:t>Space </a:t>
            </a:r>
            <a:r>
              <a:rPr lang="en-US" dirty="0">
                <a:solidFill>
                  <a:prstClr val="black"/>
                </a:solidFill>
              </a:rPr>
              <a:t>(Space 3.0</a:t>
            </a:r>
            <a:r>
              <a:rPr lang="en-US" dirty="0" smtClean="0">
                <a:solidFill>
                  <a:prstClr val="black"/>
                </a:solidFill>
              </a:rPr>
              <a:t>)</a:t>
            </a:r>
            <a:endParaRPr lang="en-US" dirty="0" smtClean="0">
              <a:solidFill>
                <a:prstClr val="black"/>
              </a:solidFill>
            </a:endParaRPr>
          </a:p>
        </p:txBody>
      </p:sp>
      <p:sp>
        <p:nvSpPr>
          <p:cNvPr id="6" name="TextBox 5">
            <a:extLst>
              <a:ext uri="{FF2B5EF4-FFF2-40B4-BE49-F238E27FC236}">
                <a16:creationId xmlns:a16="http://schemas.microsoft.com/office/drawing/2014/main" xmlns="" id="{A893896E-0ABE-D96C-6FD1-891C763E8F5B}"/>
              </a:ext>
            </a:extLst>
          </p:cNvPr>
          <p:cNvSpPr txBox="1"/>
          <p:nvPr/>
        </p:nvSpPr>
        <p:spPr>
          <a:xfrm>
            <a:off x="5251396" y="4547341"/>
            <a:ext cx="6096000" cy="646331"/>
          </a:xfrm>
          <a:prstGeom prst="rect">
            <a:avLst/>
          </a:prstGeom>
          <a:noFill/>
        </p:spPr>
        <p:txBody>
          <a:bodyPr wrap="square">
            <a:spAutoFit/>
          </a:bodyPr>
          <a:lstStyle/>
          <a:p>
            <a:r>
              <a:rPr lang="en-US" dirty="0">
                <a:solidFill>
                  <a:srgbClr val="FF0000"/>
                </a:solidFill>
              </a:rPr>
              <a:t>Today, the idea of exploring planets, </a:t>
            </a:r>
            <a:r>
              <a:rPr lang="en-US" dirty="0" smtClean="0">
                <a:solidFill>
                  <a:srgbClr val="FF0000"/>
                </a:solidFill>
              </a:rPr>
              <a:t>asteroids, space resources, as well as in-space economy </a:t>
            </a:r>
            <a:r>
              <a:rPr lang="en-US" dirty="0">
                <a:solidFill>
                  <a:srgbClr val="FF0000"/>
                </a:solidFill>
              </a:rPr>
              <a:t>is not a </a:t>
            </a:r>
            <a:r>
              <a:rPr lang="en-US" dirty="0" smtClean="0">
                <a:solidFill>
                  <a:srgbClr val="FF0000"/>
                </a:solidFill>
              </a:rPr>
              <a:t>fantasy</a:t>
            </a:r>
            <a:endParaRPr lang="ru-RU" dirty="0">
              <a:solidFill>
                <a:srgbClr val="FF0000"/>
              </a:solidFill>
            </a:endParaRPr>
          </a:p>
        </p:txBody>
      </p:sp>
      <p:pic>
        <p:nvPicPr>
          <p:cNvPr id="4098" name="Picture 2" descr="https://avatars.dzeninfra.ru/get-zen_doc/941737/pub_5c666c60adca1300ae249464_5c666da655507200af85626d/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968" y="1254413"/>
            <a:ext cx="5486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7884" y="5541219"/>
            <a:ext cx="10039830" cy="369332"/>
          </a:xfrm>
          <a:prstGeom prst="rect">
            <a:avLst/>
          </a:prstGeom>
          <a:noFill/>
        </p:spPr>
        <p:txBody>
          <a:bodyPr wrap="square" rtlCol="0">
            <a:spAutoFit/>
          </a:bodyPr>
          <a:lstStyle/>
          <a:p>
            <a:r>
              <a:rPr lang="en-US" dirty="0" smtClean="0"/>
              <a:t>The Legal Science </a:t>
            </a:r>
            <a:r>
              <a:rPr lang="en-US" dirty="0"/>
              <a:t>foresaw new </a:t>
            </a:r>
            <a:r>
              <a:rPr lang="en-US" dirty="0" smtClean="0"/>
              <a:t>demands of </a:t>
            </a:r>
            <a:r>
              <a:rPr lang="en-US" dirty="0"/>
              <a:t>space </a:t>
            </a:r>
            <a:r>
              <a:rPr lang="en-US" dirty="0" smtClean="0"/>
              <a:t>economy </a:t>
            </a:r>
            <a:r>
              <a:rPr lang="en-US" dirty="0"/>
              <a:t>long before they appeared</a:t>
            </a:r>
            <a:endParaRPr lang="ru-RU" dirty="0"/>
          </a:p>
        </p:txBody>
      </p:sp>
    </p:spTree>
    <p:extLst>
      <p:ext uri="{BB962C8B-B14F-4D97-AF65-F5344CB8AC3E}">
        <p14:creationId xmlns:p14="http://schemas.microsoft.com/office/powerpoint/2010/main" val="398877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rma libre: forma 93">
            <a:extLst>
              <a:ext uri="{FF2B5EF4-FFF2-40B4-BE49-F238E27FC236}">
                <a16:creationId xmlns="" xmlns:a16="http://schemas.microsoft.com/office/drawing/2014/main" id="{721B76A8-FCF6-4BF1-9F03-D0C63E16C5A0}"/>
              </a:ext>
            </a:extLst>
          </p:cNvPr>
          <p:cNvSpPr/>
          <p:nvPr/>
        </p:nvSpPr>
        <p:spPr>
          <a:xfrm>
            <a:off x="0" y="3909258"/>
            <a:ext cx="1450137" cy="1673422"/>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13" name="Forma libre: forma 12">
            <a:extLst>
              <a:ext uri="{FF2B5EF4-FFF2-40B4-BE49-F238E27FC236}">
                <a16:creationId xmlns="" xmlns:a16="http://schemas.microsoft.com/office/drawing/2014/main" id="{D4F67272-C9FA-4E8B-8AE4-63B53003D6FD}"/>
              </a:ext>
            </a:extLst>
          </p:cNvPr>
          <p:cNvSpPr/>
          <p:nvPr/>
        </p:nvSpPr>
        <p:spPr>
          <a:xfrm>
            <a:off x="5639" y="8878"/>
            <a:ext cx="12180721" cy="6851655"/>
          </a:xfrm>
          <a:custGeom>
            <a:avLst/>
            <a:gdLst>
              <a:gd name="connsiteX0" fmla="*/ 0 w 12180721"/>
              <a:gd name="connsiteY0" fmla="*/ 0 h 6851655"/>
              <a:gd name="connsiteX1" fmla="*/ 12180722 w 12180721"/>
              <a:gd name="connsiteY1" fmla="*/ 0 h 6851655"/>
              <a:gd name="connsiteX2" fmla="*/ 12180722 w 12180721"/>
              <a:gd name="connsiteY2" fmla="*/ 6851656 h 6851655"/>
              <a:gd name="connsiteX3" fmla="*/ 0 w 12180721"/>
              <a:gd name="connsiteY3" fmla="*/ 6851656 h 6851655"/>
            </a:gdLst>
            <a:ahLst/>
            <a:cxnLst>
              <a:cxn ang="0">
                <a:pos x="connsiteX0" y="connsiteY0"/>
              </a:cxn>
              <a:cxn ang="0">
                <a:pos x="connsiteX1" y="connsiteY1"/>
              </a:cxn>
              <a:cxn ang="0">
                <a:pos x="connsiteX2" y="connsiteY2"/>
              </a:cxn>
              <a:cxn ang="0">
                <a:pos x="connsiteX3" y="connsiteY3"/>
              </a:cxn>
            </a:cxnLst>
            <a:rect l="l" t="t" r="r" b="b"/>
            <a:pathLst>
              <a:path w="12180721" h="6851655">
                <a:moveTo>
                  <a:pt x="0" y="0"/>
                </a:moveTo>
                <a:lnTo>
                  <a:pt x="12180722" y="0"/>
                </a:lnTo>
                <a:lnTo>
                  <a:pt x="12180722" y="6851656"/>
                </a:lnTo>
                <a:lnTo>
                  <a:pt x="0" y="6851656"/>
                </a:lnTo>
                <a:close/>
              </a:path>
            </a:pathLst>
          </a:custGeom>
          <a:noFill/>
          <a:ln w="6342" cap="flat">
            <a:noFill/>
            <a:prstDash val="solid"/>
            <a:miter/>
          </a:ln>
        </p:spPr>
        <p:txBody>
          <a:bodyPr rtlCol="0" anchor="ctr"/>
          <a:lstStyle/>
          <a:p>
            <a:endParaRPr lang="es-AR" dirty="0"/>
          </a:p>
        </p:txBody>
      </p:sp>
      <p:pic>
        <p:nvPicPr>
          <p:cNvPr id="80" name="Marcador de posición de imagen 79">
            <a:extLst>
              <a:ext uri="{FF2B5EF4-FFF2-40B4-BE49-F238E27FC236}">
                <a16:creationId xmlns="" xmlns:a16="http://schemas.microsoft.com/office/drawing/2014/main" id="{629F051B-C115-48B1-A33A-C7BF7ACE391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flipH="1">
            <a:off x="6780213" y="11113"/>
            <a:ext cx="5411787" cy="6877050"/>
          </a:xfrm>
          <a:custGeom>
            <a:avLst/>
            <a:gdLst>
              <a:gd name="connsiteX0" fmla="*/ 2655220 w 5855464"/>
              <a:gd name="connsiteY0" fmla="*/ 0 h 5229199"/>
              <a:gd name="connsiteX1" fmla="*/ 3031720 w 5855464"/>
              <a:gd name="connsiteY1" fmla="*/ 92274 h 5229199"/>
              <a:gd name="connsiteX2" fmla="*/ 5478965 w 5855464"/>
              <a:gd name="connsiteY2" fmla="*/ 1503532 h 5229199"/>
              <a:gd name="connsiteX3" fmla="*/ 5855464 w 5855464"/>
              <a:gd name="connsiteY3" fmla="*/ 2154882 h 5229199"/>
              <a:gd name="connsiteX4" fmla="*/ 5855464 w 5855464"/>
              <a:gd name="connsiteY4" fmla="*/ 4977398 h 5229199"/>
              <a:gd name="connsiteX5" fmla="*/ 5825145 w 5855464"/>
              <a:gd name="connsiteY5" fmla="*/ 5162625 h 5229199"/>
              <a:gd name="connsiteX6" fmla="*/ 5799940 w 5855464"/>
              <a:gd name="connsiteY6" fmla="*/ 5229199 h 5229199"/>
              <a:gd name="connsiteX7" fmla="*/ 0 w 5855464"/>
              <a:gd name="connsiteY7" fmla="*/ 5229199 h 5229199"/>
              <a:gd name="connsiteX8" fmla="*/ 0 w 5855464"/>
              <a:gd name="connsiteY8" fmla="*/ 1406349 h 5229199"/>
              <a:gd name="connsiteX9" fmla="*/ 53810 w 5855464"/>
              <a:gd name="connsiteY9" fmla="*/ 1375318 h 5229199"/>
              <a:gd name="connsiteX10" fmla="*/ 2278720 w 5855464"/>
              <a:gd name="connsiteY10" fmla="*/ 92274 h 5229199"/>
              <a:gd name="connsiteX11" fmla="*/ 2655220 w 5855464"/>
              <a:gd name="connsiteY11" fmla="*/ 0 h 5229199"/>
              <a:gd name="connsiteX0" fmla="*/ 2655220 w 5855464"/>
              <a:gd name="connsiteY0" fmla="*/ 0 h 5229199"/>
              <a:gd name="connsiteX1" fmla="*/ 3031720 w 5855464"/>
              <a:gd name="connsiteY1" fmla="*/ 92274 h 5229199"/>
              <a:gd name="connsiteX2" fmla="*/ 5478965 w 5855464"/>
              <a:gd name="connsiteY2" fmla="*/ 1503532 h 5229199"/>
              <a:gd name="connsiteX3" fmla="*/ 5855464 w 5855464"/>
              <a:gd name="connsiteY3" fmla="*/ 2154882 h 5229199"/>
              <a:gd name="connsiteX4" fmla="*/ 5855464 w 5855464"/>
              <a:gd name="connsiteY4" fmla="*/ 4977398 h 5229199"/>
              <a:gd name="connsiteX5" fmla="*/ 5825145 w 5855464"/>
              <a:gd name="connsiteY5" fmla="*/ 5162625 h 5229199"/>
              <a:gd name="connsiteX6" fmla="*/ 5799940 w 5855464"/>
              <a:gd name="connsiteY6" fmla="*/ 5229199 h 5229199"/>
              <a:gd name="connsiteX7" fmla="*/ 0 w 5855464"/>
              <a:gd name="connsiteY7" fmla="*/ 5229199 h 5229199"/>
              <a:gd name="connsiteX8" fmla="*/ 0 w 5855464"/>
              <a:gd name="connsiteY8" fmla="*/ 1406349 h 5229199"/>
              <a:gd name="connsiteX9" fmla="*/ 630314 w 5855464"/>
              <a:gd name="connsiteY9" fmla="*/ 981831 h 5229199"/>
              <a:gd name="connsiteX10" fmla="*/ 2278720 w 5855464"/>
              <a:gd name="connsiteY10" fmla="*/ 92274 h 5229199"/>
              <a:gd name="connsiteX11" fmla="*/ 2655220 w 5855464"/>
              <a:gd name="connsiteY11" fmla="*/ 0 h 5229199"/>
              <a:gd name="connsiteX0" fmla="*/ 2655220 w 5855464"/>
              <a:gd name="connsiteY0" fmla="*/ 341465 h 5570664"/>
              <a:gd name="connsiteX1" fmla="*/ 3031720 w 5855464"/>
              <a:gd name="connsiteY1" fmla="*/ 433739 h 5570664"/>
              <a:gd name="connsiteX2" fmla="*/ 5478965 w 5855464"/>
              <a:gd name="connsiteY2" fmla="*/ 1844997 h 5570664"/>
              <a:gd name="connsiteX3" fmla="*/ 5855464 w 5855464"/>
              <a:gd name="connsiteY3" fmla="*/ 2496347 h 5570664"/>
              <a:gd name="connsiteX4" fmla="*/ 5855464 w 5855464"/>
              <a:gd name="connsiteY4" fmla="*/ 5318863 h 5570664"/>
              <a:gd name="connsiteX5" fmla="*/ 5825145 w 5855464"/>
              <a:gd name="connsiteY5" fmla="*/ 5504090 h 5570664"/>
              <a:gd name="connsiteX6" fmla="*/ 5799940 w 5855464"/>
              <a:gd name="connsiteY6" fmla="*/ 5570664 h 5570664"/>
              <a:gd name="connsiteX7" fmla="*/ 0 w 5855464"/>
              <a:gd name="connsiteY7" fmla="*/ 5570664 h 5570664"/>
              <a:gd name="connsiteX8" fmla="*/ 36604 w 5855464"/>
              <a:gd name="connsiteY8" fmla="*/ 0 h 5570664"/>
              <a:gd name="connsiteX9" fmla="*/ 630314 w 5855464"/>
              <a:gd name="connsiteY9" fmla="*/ 1323296 h 5570664"/>
              <a:gd name="connsiteX10" fmla="*/ 2278720 w 5855464"/>
              <a:gd name="connsiteY10" fmla="*/ 433739 h 5570664"/>
              <a:gd name="connsiteX11" fmla="*/ 2655220 w 5855464"/>
              <a:gd name="connsiteY11" fmla="*/ 341465 h 5570664"/>
              <a:gd name="connsiteX0" fmla="*/ 2655220 w 5855464"/>
              <a:gd name="connsiteY0" fmla="*/ 341465 h 5570664"/>
              <a:gd name="connsiteX1" fmla="*/ 3031720 w 5855464"/>
              <a:gd name="connsiteY1" fmla="*/ 433739 h 5570664"/>
              <a:gd name="connsiteX2" fmla="*/ 5478965 w 5855464"/>
              <a:gd name="connsiteY2" fmla="*/ 1844997 h 5570664"/>
              <a:gd name="connsiteX3" fmla="*/ 5855464 w 5855464"/>
              <a:gd name="connsiteY3" fmla="*/ 2496347 h 5570664"/>
              <a:gd name="connsiteX4" fmla="*/ 5855464 w 5855464"/>
              <a:gd name="connsiteY4" fmla="*/ 5318863 h 5570664"/>
              <a:gd name="connsiteX5" fmla="*/ 5825145 w 5855464"/>
              <a:gd name="connsiteY5" fmla="*/ 5504090 h 5570664"/>
              <a:gd name="connsiteX6" fmla="*/ 5799940 w 5855464"/>
              <a:gd name="connsiteY6" fmla="*/ 5570664 h 5570664"/>
              <a:gd name="connsiteX7" fmla="*/ 0 w 5855464"/>
              <a:gd name="connsiteY7" fmla="*/ 5570664 h 5570664"/>
              <a:gd name="connsiteX8" fmla="*/ 36604 w 5855464"/>
              <a:gd name="connsiteY8" fmla="*/ 0 h 5570664"/>
              <a:gd name="connsiteX9" fmla="*/ 1097009 w 5855464"/>
              <a:gd name="connsiteY9" fmla="*/ 911506 h 5570664"/>
              <a:gd name="connsiteX10" fmla="*/ 2278720 w 5855464"/>
              <a:gd name="connsiteY10" fmla="*/ 433739 h 5570664"/>
              <a:gd name="connsiteX11" fmla="*/ 2655220 w 5855464"/>
              <a:gd name="connsiteY11" fmla="*/ 341465 h 5570664"/>
              <a:gd name="connsiteX0" fmla="*/ 2655220 w 5855464"/>
              <a:gd name="connsiteY0" fmla="*/ 341465 h 5570664"/>
              <a:gd name="connsiteX1" fmla="*/ 3031720 w 5855464"/>
              <a:gd name="connsiteY1" fmla="*/ 433739 h 5570664"/>
              <a:gd name="connsiteX2" fmla="*/ 5478965 w 5855464"/>
              <a:gd name="connsiteY2" fmla="*/ 1844997 h 5570664"/>
              <a:gd name="connsiteX3" fmla="*/ 5855464 w 5855464"/>
              <a:gd name="connsiteY3" fmla="*/ 2496347 h 5570664"/>
              <a:gd name="connsiteX4" fmla="*/ 5855464 w 5855464"/>
              <a:gd name="connsiteY4" fmla="*/ 5318863 h 5570664"/>
              <a:gd name="connsiteX5" fmla="*/ 5825145 w 5855464"/>
              <a:gd name="connsiteY5" fmla="*/ 5504090 h 5570664"/>
              <a:gd name="connsiteX6" fmla="*/ 5799940 w 5855464"/>
              <a:gd name="connsiteY6" fmla="*/ 5570664 h 5570664"/>
              <a:gd name="connsiteX7" fmla="*/ 0 w 5855464"/>
              <a:gd name="connsiteY7" fmla="*/ 5570664 h 5570664"/>
              <a:gd name="connsiteX8" fmla="*/ 36604 w 5855464"/>
              <a:gd name="connsiteY8" fmla="*/ 0 h 5570664"/>
              <a:gd name="connsiteX9" fmla="*/ 2278720 w 5855464"/>
              <a:gd name="connsiteY9" fmla="*/ 433739 h 5570664"/>
              <a:gd name="connsiteX10" fmla="*/ 2655220 w 5855464"/>
              <a:gd name="connsiteY10" fmla="*/ 341465 h 5570664"/>
              <a:gd name="connsiteX0" fmla="*/ 2627767 w 5828011"/>
              <a:gd name="connsiteY0" fmla="*/ 341465 h 7538100"/>
              <a:gd name="connsiteX1" fmla="*/ 3004267 w 5828011"/>
              <a:gd name="connsiteY1" fmla="*/ 433739 h 7538100"/>
              <a:gd name="connsiteX2" fmla="*/ 5451512 w 5828011"/>
              <a:gd name="connsiteY2" fmla="*/ 1844997 h 7538100"/>
              <a:gd name="connsiteX3" fmla="*/ 5828011 w 5828011"/>
              <a:gd name="connsiteY3" fmla="*/ 2496347 h 7538100"/>
              <a:gd name="connsiteX4" fmla="*/ 5828011 w 5828011"/>
              <a:gd name="connsiteY4" fmla="*/ 5318863 h 7538100"/>
              <a:gd name="connsiteX5" fmla="*/ 5797692 w 5828011"/>
              <a:gd name="connsiteY5" fmla="*/ 5504090 h 7538100"/>
              <a:gd name="connsiteX6" fmla="*/ 5772487 w 5828011"/>
              <a:gd name="connsiteY6" fmla="*/ 5570664 h 7538100"/>
              <a:gd name="connsiteX7" fmla="*/ 0 w 5828011"/>
              <a:gd name="connsiteY7" fmla="*/ 7538100 h 7538100"/>
              <a:gd name="connsiteX8" fmla="*/ 9151 w 5828011"/>
              <a:gd name="connsiteY8" fmla="*/ 0 h 7538100"/>
              <a:gd name="connsiteX9" fmla="*/ 2251267 w 5828011"/>
              <a:gd name="connsiteY9" fmla="*/ 433739 h 7538100"/>
              <a:gd name="connsiteX10" fmla="*/ 2627767 w 5828011"/>
              <a:gd name="connsiteY10" fmla="*/ 341465 h 7538100"/>
              <a:gd name="connsiteX0" fmla="*/ 2627767 w 5828011"/>
              <a:gd name="connsiteY0" fmla="*/ 341465 h 7538100"/>
              <a:gd name="connsiteX1" fmla="*/ 3004267 w 5828011"/>
              <a:gd name="connsiteY1" fmla="*/ 433739 h 7538100"/>
              <a:gd name="connsiteX2" fmla="*/ 5451512 w 5828011"/>
              <a:gd name="connsiteY2" fmla="*/ 1844997 h 7538100"/>
              <a:gd name="connsiteX3" fmla="*/ 5828011 w 5828011"/>
              <a:gd name="connsiteY3" fmla="*/ 2496347 h 7538100"/>
              <a:gd name="connsiteX4" fmla="*/ 5828011 w 5828011"/>
              <a:gd name="connsiteY4" fmla="*/ 5318863 h 7538100"/>
              <a:gd name="connsiteX5" fmla="*/ 5797692 w 5828011"/>
              <a:gd name="connsiteY5" fmla="*/ 5504090 h 7538100"/>
              <a:gd name="connsiteX6" fmla="*/ 4939759 w 5828011"/>
              <a:gd name="connsiteY6" fmla="*/ 7501497 h 7538100"/>
              <a:gd name="connsiteX7" fmla="*/ 0 w 5828011"/>
              <a:gd name="connsiteY7" fmla="*/ 7538100 h 7538100"/>
              <a:gd name="connsiteX8" fmla="*/ 9151 w 5828011"/>
              <a:gd name="connsiteY8" fmla="*/ 0 h 7538100"/>
              <a:gd name="connsiteX9" fmla="*/ 2251267 w 5828011"/>
              <a:gd name="connsiteY9" fmla="*/ 433739 h 7538100"/>
              <a:gd name="connsiteX10" fmla="*/ 2627767 w 5828011"/>
              <a:gd name="connsiteY10" fmla="*/ 341465 h 7538100"/>
              <a:gd name="connsiteX0" fmla="*/ 2627767 w 5828011"/>
              <a:gd name="connsiteY0" fmla="*/ 341465 h 7538100"/>
              <a:gd name="connsiteX1" fmla="*/ 3004267 w 5828011"/>
              <a:gd name="connsiteY1" fmla="*/ 433739 h 7538100"/>
              <a:gd name="connsiteX2" fmla="*/ 5451512 w 5828011"/>
              <a:gd name="connsiteY2" fmla="*/ 1844997 h 7538100"/>
              <a:gd name="connsiteX3" fmla="*/ 5828011 w 5828011"/>
              <a:gd name="connsiteY3" fmla="*/ 2496347 h 7538100"/>
              <a:gd name="connsiteX4" fmla="*/ 5828011 w 5828011"/>
              <a:gd name="connsiteY4" fmla="*/ 5318863 h 7538100"/>
              <a:gd name="connsiteX5" fmla="*/ 5797692 w 5828011"/>
              <a:gd name="connsiteY5" fmla="*/ 5504090 h 7538100"/>
              <a:gd name="connsiteX6" fmla="*/ 4939759 w 5828011"/>
              <a:gd name="connsiteY6" fmla="*/ 7501497 h 7538100"/>
              <a:gd name="connsiteX7" fmla="*/ 0 w 5828011"/>
              <a:gd name="connsiteY7" fmla="*/ 7538100 h 7538100"/>
              <a:gd name="connsiteX8" fmla="*/ 9151 w 5828011"/>
              <a:gd name="connsiteY8" fmla="*/ 0 h 7538100"/>
              <a:gd name="connsiteX9" fmla="*/ 2333625 w 5828011"/>
              <a:gd name="connsiteY9" fmla="*/ 40251 h 7538100"/>
              <a:gd name="connsiteX10" fmla="*/ 2627767 w 5828011"/>
              <a:gd name="connsiteY10" fmla="*/ 341465 h 7538100"/>
              <a:gd name="connsiteX0" fmla="*/ 2628647 w 5828891"/>
              <a:gd name="connsiteY0" fmla="*/ 309545 h 7506180"/>
              <a:gd name="connsiteX1" fmla="*/ 3005147 w 5828891"/>
              <a:gd name="connsiteY1" fmla="*/ 401819 h 7506180"/>
              <a:gd name="connsiteX2" fmla="*/ 5452392 w 5828891"/>
              <a:gd name="connsiteY2" fmla="*/ 1813077 h 7506180"/>
              <a:gd name="connsiteX3" fmla="*/ 5828891 w 5828891"/>
              <a:gd name="connsiteY3" fmla="*/ 2464427 h 7506180"/>
              <a:gd name="connsiteX4" fmla="*/ 5828891 w 5828891"/>
              <a:gd name="connsiteY4" fmla="*/ 5286943 h 7506180"/>
              <a:gd name="connsiteX5" fmla="*/ 5798572 w 5828891"/>
              <a:gd name="connsiteY5" fmla="*/ 5472170 h 7506180"/>
              <a:gd name="connsiteX6" fmla="*/ 4940639 w 5828891"/>
              <a:gd name="connsiteY6" fmla="*/ 7469577 h 7506180"/>
              <a:gd name="connsiteX7" fmla="*/ 880 w 5828891"/>
              <a:gd name="connsiteY7" fmla="*/ 7506180 h 7506180"/>
              <a:gd name="connsiteX8" fmla="*/ 880 w 5828891"/>
              <a:gd name="connsiteY8" fmla="*/ 96192 h 7506180"/>
              <a:gd name="connsiteX9" fmla="*/ 2334505 w 5828891"/>
              <a:gd name="connsiteY9" fmla="*/ 8331 h 7506180"/>
              <a:gd name="connsiteX10" fmla="*/ 2628647 w 5828891"/>
              <a:gd name="connsiteY10" fmla="*/ 309545 h 7506180"/>
              <a:gd name="connsiteX0" fmla="*/ 2627767 w 5828011"/>
              <a:gd name="connsiteY0" fmla="*/ 332315 h 7528950"/>
              <a:gd name="connsiteX1" fmla="*/ 3004267 w 5828011"/>
              <a:gd name="connsiteY1" fmla="*/ 424589 h 7528950"/>
              <a:gd name="connsiteX2" fmla="*/ 5451512 w 5828011"/>
              <a:gd name="connsiteY2" fmla="*/ 1835847 h 7528950"/>
              <a:gd name="connsiteX3" fmla="*/ 5828011 w 5828011"/>
              <a:gd name="connsiteY3" fmla="*/ 2487197 h 7528950"/>
              <a:gd name="connsiteX4" fmla="*/ 5828011 w 5828011"/>
              <a:gd name="connsiteY4" fmla="*/ 5309713 h 7528950"/>
              <a:gd name="connsiteX5" fmla="*/ 5797692 w 5828011"/>
              <a:gd name="connsiteY5" fmla="*/ 5494940 h 7528950"/>
              <a:gd name="connsiteX6" fmla="*/ 4939759 w 5828011"/>
              <a:gd name="connsiteY6" fmla="*/ 7492347 h 7528950"/>
              <a:gd name="connsiteX7" fmla="*/ 0 w 5828011"/>
              <a:gd name="connsiteY7" fmla="*/ 7528950 h 7528950"/>
              <a:gd name="connsiteX8" fmla="*/ 9151 w 5828011"/>
              <a:gd name="connsiteY8" fmla="*/ 0 h 7528950"/>
              <a:gd name="connsiteX9" fmla="*/ 2333625 w 5828011"/>
              <a:gd name="connsiteY9" fmla="*/ 31101 h 7528950"/>
              <a:gd name="connsiteX10" fmla="*/ 2627767 w 5828011"/>
              <a:gd name="connsiteY10" fmla="*/ 332315 h 7528950"/>
              <a:gd name="connsiteX0" fmla="*/ 2627767 w 5828011"/>
              <a:gd name="connsiteY0" fmla="*/ 309546 h 7506181"/>
              <a:gd name="connsiteX1" fmla="*/ 3004267 w 5828011"/>
              <a:gd name="connsiteY1" fmla="*/ 401820 h 7506181"/>
              <a:gd name="connsiteX2" fmla="*/ 5451512 w 5828011"/>
              <a:gd name="connsiteY2" fmla="*/ 1813078 h 7506181"/>
              <a:gd name="connsiteX3" fmla="*/ 5828011 w 5828011"/>
              <a:gd name="connsiteY3" fmla="*/ 2464428 h 7506181"/>
              <a:gd name="connsiteX4" fmla="*/ 5828011 w 5828011"/>
              <a:gd name="connsiteY4" fmla="*/ 5286944 h 7506181"/>
              <a:gd name="connsiteX5" fmla="*/ 5797692 w 5828011"/>
              <a:gd name="connsiteY5" fmla="*/ 5472171 h 7506181"/>
              <a:gd name="connsiteX6" fmla="*/ 4939759 w 5828011"/>
              <a:gd name="connsiteY6" fmla="*/ 7469578 h 7506181"/>
              <a:gd name="connsiteX7" fmla="*/ 0 w 5828011"/>
              <a:gd name="connsiteY7" fmla="*/ 7506181 h 7506181"/>
              <a:gd name="connsiteX8" fmla="*/ 9151 w 5828011"/>
              <a:gd name="connsiteY8" fmla="*/ 4684 h 7506181"/>
              <a:gd name="connsiteX9" fmla="*/ 2333625 w 5828011"/>
              <a:gd name="connsiteY9" fmla="*/ 8332 h 7506181"/>
              <a:gd name="connsiteX10" fmla="*/ 2627767 w 5828011"/>
              <a:gd name="connsiteY10" fmla="*/ 309546 h 7506181"/>
              <a:gd name="connsiteX0" fmla="*/ 2627767 w 5829579"/>
              <a:gd name="connsiteY0" fmla="*/ 309546 h 7506181"/>
              <a:gd name="connsiteX1" fmla="*/ 3004267 w 5829579"/>
              <a:gd name="connsiteY1" fmla="*/ 401820 h 7506181"/>
              <a:gd name="connsiteX2" fmla="*/ 5451512 w 5829579"/>
              <a:gd name="connsiteY2" fmla="*/ 1813078 h 7506181"/>
              <a:gd name="connsiteX3" fmla="*/ 5828011 w 5829579"/>
              <a:gd name="connsiteY3" fmla="*/ 2464428 h 7506181"/>
              <a:gd name="connsiteX4" fmla="*/ 5828011 w 5829579"/>
              <a:gd name="connsiteY4" fmla="*/ 5286944 h 7506181"/>
              <a:gd name="connsiteX5" fmla="*/ 5806844 w 5829579"/>
              <a:gd name="connsiteY5" fmla="*/ 5975468 h 7506181"/>
              <a:gd name="connsiteX6" fmla="*/ 4939759 w 5829579"/>
              <a:gd name="connsiteY6" fmla="*/ 7469578 h 7506181"/>
              <a:gd name="connsiteX7" fmla="*/ 0 w 5829579"/>
              <a:gd name="connsiteY7" fmla="*/ 7506181 h 7506181"/>
              <a:gd name="connsiteX8" fmla="*/ 9151 w 5829579"/>
              <a:gd name="connsiteY8" fmla="*/ 4684 h 7506181"/>
              <a:gd name="connsiteX9" fmla="*/ 2333625 w 5829579"/>
              <a:gd name="connsiteY9" fmla="*/ 8332 h 7506181"/>
              <a:gd name="connsiteX10" fmla="*/ 2627767 w 5829579"/>
              <a:gd name="connsiteY10" fmla="*/ 309546 h 7506181"/>
              <a:gd name="connsiteX0" fmla="*/ 2627767 w 5829579"/>
              <a:gd name="connsiteY0" fmla="*/ 309546 h 7506181"/>
              <a:gd name="connsiteX1" fmla="*/ 3004267 w 5829579"/>
              <a:gd name="connsiteY1" fmla="*/ 401820 h 7506181"/>
              <a:gd name="connsiteX2" fmla="*/ 5451512 w 5829579"/>
              <a:gd name="connsiteY2" fmla="*/ 1813078 h 7506181"/>
              <a:gd name="connsiteX3" fmla="*/ 5828011 w 5829579"/>
              <a:gd name="connsiteY3" fmla="*/ 2464428 h 7506181"/>
              <a:gd name="connsiteX4" fmla="*/ 5828011 w 5829579"/>
              <a:gd name="connsiteY4" fmla="*/ 5286944 h 7506181"/>
              <a:gd name="connsiteX5" fmla="*/ 5806844 w 5829579"/>
              <a:gd name="connsiteY5" fmla="*/ 5975468 h 7506181"/>
              <a:gd name="connsiteX6" fmla="*/ 4939759 w 5829579"/>
              <a:gd name="connsiteY6" fmla="*/ 7469578 h 7506181"/>
              <a:gd name="connsiteX7" fmla="*/ 0 w 5829579"/>
              <a:gd name="connsiteY7" fmla="*/ 7506181 h 7506181"/>
              <a:gd name="connsiteX8" fmla="*/ 9151 w 5829579"/>
              <a:gd name="connsiteY8" fmla="*/ 4684 h 7506181"/>
              <a:gd name="connsiteX9" fmla="*/ 2333625 w 5829579"/>
              <a:gd name="connsiteY9" fmla="*/ 8332 h 7506181"/>
              <a:gd name="connsiteX10" fmla="*/ 2627767 w 5829579"/>
              <a:gd name="connsiteY10" fmla="*/ 309546 h 7506181"/>
              <a:gd name="connsiteX0" fmla="*/ 2627767 w 5829579"/>
              <a:gd name="connsiteY0" fmla="*/ 309546 h 7506181"/>
              <a:gd name="connsiteX1" fmla="*/ 3004267 w 5829579"/>
              <a:gd name="connsiteY1" fmla="*/ 401820 h 7506181"/>
              <a:gd name="connsiteX2" fmla="*/ 5451512 w 5829579"/>
              <a:gd name="connsiteY2" fmla="*/ 1813078 h 7506181"/>
              <a:gd name="connsiteX3" fmla="*/ 5828011 w 5829579"/>
              <a:gd name="connsiteY3" fmla="*/ 2464428 h 7506181"/>
              <a:gd name="connsiteX4" fmla="*/ 5828011 w 5829579"/>
              <a:gd name="connsiteY4" fmla="*/ 5286944 h 7506181"/>
              <a:gd name="connsiteX5" fmla="*/ 5806844 w 5829579"/>
              <a:gd name="connsiteY5" fmla="*/ 5975468 h 7506181"/>
              <a:gd name="connsiteX6" fmla="*/ 3109586 w 5829579"/>
              <a:gd name="connsiteY6" fmla="*/ 7478728 h 7506181"/>
              <a:gd name="connsiteX7" fmla="*/ 0 w 5829579"/>
              <a:gd name="connsiteY7" fmla="*/ 7506181 h 7506181"/>
              <a:gd name="connsiteX8" fmla="*/ 9151 w 5829579"/>
              <a:gd name="connsiteY8" fmla="*/ 4684 h 7506181"/>
              <a:gd name="connsiteX9" fmla="*/ 2333625 w 5829579"/>
              <a:gd name="connsiteY9" fmla="*/ 8332 h 7506181"/>
              <a:gd name="connsiteX10" fmla="*/ 2627767 w 5829579"/>
              <a:gd name="connsiteY10" fmla="*/ 309546 h 7506181"/>
              <a:gd name="connsiteX0" fmla="*/ 2627767 w 5908208"/>
              <a:gd name="connsiteY0" fmla="*/ 309546 h 7506181"/>
              <a:gd name="connsiteX1" fmla="*/ 3004267 w 5908208"/>
              <a:gd name="connsiteY1" fmla="*/ 401820 h 7506181"/>
              <a:gd name="connsiteX2" fmla="*/ 5451512 w 5908208"/>
              <a:gd name="connsiteY2" fmla="*/ 1813078 h 7506181"/>
              <a:gd name="connsiteX3" fmla="*/ 5828011 w 5908208"/>
              <a:gd name="connsiteY3" fmla="*/ 2464428 h 7506181"/>
              <a:gd name="connsiteX4" fmla="*/ 5828011 w 5908208"/>
              <a:gd name="connsiteY4" fmla="*/ 5286944 h 7506181"/>
              <a:gd name="connsiteX5" fmla="*/ 4745344 w 5908208"/>
              <a:gd name="connsiteY5" fmla="*/ 6405560 h 7506181"/>
              <a:gd name="connsiteX6" fmla="*/ 3109586 w 5908208"/>
              <a:gd name="connsiteY6" fmla="*/ 7478728 h 7506181"/>
              <a:gd name="connsiteX7" fmla="*/ 0 w 5908208"/>
              <a:gd name="connsiteY7" fmla="*/ 7506181 h 7506181"/>
              <a:gd name="connsiteX8" fmla="*/ 9151 w 5908208"/>
              <a:gd name="connsiteY8" fmla="*/ 4684 h 7506181"/>
              <a:gd name="connsiteX9" fmla="*/ 2333625 w 5908208"/>
              <a:gd name="connsiteY9" fmla="*/ 8332 h 7506181"/>
              <a:gd name="connsiteX10" fmla="*/ 2627767 w 5908208"/>
              <a:gd name="connsiteY10" fmla="*/ 309546 h 7506181"/>
              <a:gd name="connsiteX0" fmla="*/ 2627767 w 5853385"/>
              <a:gd name="connsiteY0" fmla="*/ 309546 h 7506181"/>
              <a:gd name="connsiteX1" fmla="*/ 3004267 w 5853385"/>
              <a:gd name="connsiteY1" fmla="*/ 401820 h 7506181"/>
              <a:gd name="connsiteX2" fmla="*/ 5451512 w 5853385"/>
              <a:gd name="connsiteY2" fmla="*/ 1813078 h 7506181"/>
              <a:gd name="connsiteX3" fmla="*/ 5828011 w 5853385"/>
              <a:gd name="connsiteY3" fmla="*/ 2464428 h 7506181"/>
              <a:gd name="connsiteX4" fmla="*/ 5699899 w 5853385"/>
              <a:gd name="connsiteY4" fmla="*/ 5689581 h 7506181"/>
              <a:gd name="connsiteX5" fmla="*/ 4745344 w 5853385"/>
              <a:gd name="connsiteY5" fmla="*/ 6405560 h 7506181"/>
              <a:gd name="connsiteX6" fmla="*/ 3109586 w 5853385"/>
              <a:gd name="connsiteY6" fmla="*/ 7478728 h 7506181"/>
              <a:gd name="connsiteX7" fmla="*/ 0 w 5853385"/>
              <a:gd name="connsiteY7" fmla="*/ 7506181 h 7506181"/>
              <a:gd name="connsiteX8" fmla="*/ 9151 w 5853385"/>
              <a:gd name="connsiteY8" fmla="*/ 4684 h 7506181"/>
              <a:gd name="connsiteX9" fmla="*/ 2333625 w 5853385"/>
              <a:gd name="connsiteY9" fmla="*/ 8332 h 7506181"/>
              <a:gd name="connsiteX10" fmla="*/ 2627767 w 5853385"/>
              <a:gd name="connsiteY10" fmla="*/ 309546 h 7506181"/>
              <a:gd name="connsiteX0" fmla="*/ 2627767 w 5929920"/>
              <a:gd name="connsiteY0" fmla="*/ 309546 h 7506181"/>
              <a:gd name="connsiteX1" fmla="*/ 3004267 w 5929920"/>
              <a:gd name="connsiteY1" fmla="*/ 401820 h 7506181"/>
              <a:gd name="connsiteX2" fmla="*/ 4417464 w 5929920"/>
              <a:gd name="connsiteY2" fmla="*/ 1209122 h 7506181"/>
              <a:gd name="connsiteX3" fmla="*/ 5828011 w 5929920"/>
              <a:gd name="connsiteY3" fmla="*/ 2464428 h 7506181"/>
              <a:gd name="connsiteX4" fmla="*/ 5699899 w 5929920"/>
              <a:gd name="connsiteY4" fmla="*/ 5689581 h 7506181"/>
              <a:gd name="connsiteX5" fmla="*/ 4745344 w 5929920"/>
              <a:gd name="connsiteY5" fmla="*/ 6405560 h 7506181"/>
              <a:gd name="connsiteX6" fmla="*/ 3109586 w 5929920"/>
              <a:gd name="connsiteY6" fmla="*/ 7478728 h 7506181"/>
              <a:gd name="connsiteX7" fmla="*/ 0 w 5929920"/>
              <a:gd name="connsiteY7" fmla="*/ 7506181 h 7506181"/>
              <a:gd name="connsiteX8" fmla="*/ 9151 w 5929920"/>
              <a:gd name="connsiteY8" fmla="*/ 4684 h 7506181"/>
              <a:gd name="connsiteX9" fmla="*/ 2333625 w 5929920"/>
              <a:gd name="connsiteY9" fmla="*/ 8332 h 7506181"/>
              <a:gd name="connsiteX10" fmla="*/ 2627767 w 5929920"/>
              <a:gd name="connsiteY10" fmla="*/ 309546 h 7506181"/>
              <a:gd name="connsiteX0" fmla="*/ 2333625 w 5929920"/>
              <a:gd name="connsiteY0" fmla="*/ 3648 h 7501497"/>
              <a:gd name="connsiteX1" fmla="*/ 3004267 w 5929920"/>
              <a:gd name="connsiteY1" fmla="*/ 397136 h 7501497"/>
              <a:gd name="connsiteX2" fmla="*/ 4417464 w 5929920"/>
              <a:gd name="connsiteY2" fmla="*/ 1204438 h 7501497"/>
              <a:gd name="connsiteX3" fmla="*/ 5828011 w 5929920"/>
              <a:gd name="connsiteY3" fmla="*/ 2459744 h 7501497"/>
              <a:gd name="connsiteX4" fmla="*/ 5699899 w 5929920"/>
              <a:gd name="connsiteY4" fmla="*/ 5684897 h 7501497"/>
              <a:gd name="connsiteX5" fmla="*/ 4745344 w 5929920"/>
              <a:gd name="connsiteY5" fmla="*/ 6400876 h 7501497"/>
              <a:gd name="connsiteX6" fmla="*/ 3109586 w 5929920"/>
              <a:gd name="connsiteY6" fmla="*/ 7474044 h 7501497"/>
              <a:gd name="connsiteX7" fmla="*/ 0 w 5929920"/>
              <a:gd name="connsiteY7" fmla="*/ 7501497 h 7501497"/>
              <a:gd name="connsiteX8" fmla="*/ 9151 w 5929920"/>
              <a:gd name="connsiteY8" fmla="*/ 0 h 7501497"/>
              <a:gd name="connsiteX9" fmla="*/ 2333625 w 5929920"/>
              <a:gd name="connsiteY9" fmla="*/ 3648 h 7501497"/>
              <a:gd name="connsiteX0" fmla="*/ 2333625 w 6014048"/>
              <a:gd name="connsiteY0" fmla="*/ 3648 h 7501497"/>
              <a:gd name="connsiteX1" fmla="*/ 3004267 w 6014048"/>
              <a:gd name="connsiteY1" fmla="*/ 397136 h 7501497"/>
              <a:gd name="connsiteX2" fmla="*/ 4417464 w 6014048"/>
              <a:gd name="connsiteY2" fmla="*/ 1204438 h 7501497"/>
              <a:gd name="connsiteX3" fmla="*/ 5828011 w 6014048"/>
              <a:gd name="connsiteY3" fmla="*/ 2459744 h 7501497"/>
              <a:gd name="connsiteX4" fmla="*/ 5699899 w 6014048"/>
              <a:gd name="connsiteY4" fmla="*/ 5684897 h 7501497"/>
              <a:gd name="connsiteX5" fmla="*/ 3109586 w 6014048"/>
              <a:gd name="connsiteY5" fmla="*/ 7474044 h 7501497"/>
              <a:gd name="connsiteX6" fmla="*/ 0 w 6014048"/>
              <a:gd name="connsiteY6" fmla="*/ 7501497 h 7501497"/>
              <a:gd name="connsiteX7" fmla="*/ 9151 w 6014048"/>
              <a:gd name="connsiteY7" fmla="*/ 0 h 7501497"/>
              <a:gd name="connsiteX8" fmla="*/ 2333625 w 6014048"/>
              <a:gd name="connsiteY8" fmla="*/ 3648 h 7501497"/>
              <a:gd name="connsiteX0" fmla="*/ 2333625 w 6014048"/>
              <a:gd name="connsiteY0" fmla="*/ 3648 h 7501497"/>
              <a:gd name="connsiteX1" fmla="*/ 4417464 w 6014048"/>
              <a:gd name="connsiteY1" fmla="*/ 1204438 h 7501497"/>
              <a:gd name="connsiteX2" fmla="*/ 5828011 w 6014048"/>
              <a:gd name="connsiteY2" fmla="*/ 2459744 h 7501497"/>
              <a:gd name="connsiteX3" fmla="*/ 5699899 w 6014048"/>
              <a:gd name="connsiteY3" fmla="*/ 5684897 h 7501497"/>
              <a:gd name="connsiteX4" fmla="*/ 3109586 w 6014048"/>
              <a:gd name="connsiteY4" fmla="*/ 7474044 h 7501497"/>
              <a:gd name="connsiteX5" fmla="*/ 0 w 6014048"/>
              <a:gd name="connsiteY5" fmla="*/ 7501497 h 7501497"/>
              <a:gd name="connsiteX6" fmla="*/ 9151 w 6014048"/>
              <a:gd name="connsiteY6" fmla="*/ 0 h 7501497"/>
              <a:gd name="connsiteX7" fmla="*/ 2333625 w 6014048"/>
              <a:gd name="connsiteY7" fmla="*/ 3648 h 7501497"/>
              <a:gd name="connsiteX0" fmla="*/ 2333625 w 6017534"/>
              <a:gd name="connsiteY0" fmla="*/ 3648 h 7501497"/>
              <a:gd name="connsiteX1" fmla="*/ 4362559 w 6017534"/>
              <a:gd name="connsiteY1" fmla="*/ 993968 h 7501497"/>
              <a:gd name="connsiteX2" fmla="*/ 5828011 w 6017534"/>
              <a:gd name="connsiteY2" fmla="*/ 2459744 h 7501497"/>
              <a:gd name="connsiteX3" fmla="*/ 5699899 w 6017534"/>
              <a:gd name="connsiteY3" fmla="*/ 5684897 h 7501497"/>
              <a:gd name="connsiteX4" fmla="*/ 3109586 w 6017534"/>
              <a:gd name="connsiteY4" fmla="*/ 7474044 h 7501497"/>
              <a:gd name="connsiteX5" fmla="*/ 0 w 6017534"/>
              <a:gd name="connsiteY5" fmla="*/ 7501497 h 7501497"/>
              <a:gd name="connsiteX6" fmla="*/ 9151 w 6017534"/>
              <a:gd name="connsiteY6" fmla="*/ 0 h 7501497"/>
              <a:gd name="connsiteX7" fmla="*/ 2333625 w 6017534"/>
              <a:gd name="connsiteY7" fmla="*/ 3648 h 7501497"/>
              <a:gd name="connsiteX0" fmla="*/ 2333625 w 5767896"/>
              <a:gd name="connsiteY0" fmla="*/ 3648 h 7501497"/>
              <a:gd name="connsiteX1" fmla="*/ 4362559 w 5767896"/>
              <a:gd name="connsiteY1" fmla="*/ 993968 h 7501497"/>
              <a:gd name="connsiteX2" fmla="*/ 4958679 w 5767896"/>
              <a:gd name="connsiteY2" fmla="*/ 2368235 h 7501497"/>
              <a:gd name="connsiteX3" fmla="*/ 5699899 w 5767896"/>
              <a:gd name="connsiteY3" fmla="*/ 5684897 h 7501497"/>
              <a:gd name="connsiteX4" fmla="*/ 3109586 w 5767896"/>
              <a:gd name="connsiteY4" fmla="*/ 7474044 h 7501497"/>
              <a:gd name="connsiteX5" fmla="*/ 0 w 5767896"/>
              <a:gd name="connsiteY5" fmla="*/ 7501497 h 7501497"/>
              <a:gd name="connsiteX6" fmla="*/ 9151 w 5767896"/>
              <a:gd name="connsiteY6" fmla="*/ 0 h 7501497"/>
              <a:gd name="connsiteX7" fmla="*/ 2333625 w 5767896"/>
              <a:gd name="connsiteY7" fmla="*/ 3648 h 7501497"/>
              <a:gd name="connsiteX0" fmla="*/ 2333625 w 5570985"/>
              <a:gd name="connsiteY0" fmla="*/ 3648 h 7501497"/>
              <a:gd name="connsiteX1" fmla="*/ 4362559 w 5570985"/>
              <a:gd name="connsiteY1" fmla="*/ 993968 h 7501497"/>
              <a:gd name="connsiteX2" fmla="*/ 4958679 w 5570985"/>
              <a:gd name="connsiteY2" fmla="*/ 2368235 h 7501497"/>
              <a:gd name="connsiteX3" fmla="*/ 5489429 w 5570985"/>
              <a:gd name="connsiteY3" fmla="*/ 5593389 h 7501497"/>
              <a:gd name="connsiteX4" fmla="*/ 3109586 w 5570985"/>
              <a:gd name="connsiteY4" fmla="*/ 7474044 h 7501497"/>
              <a:gd name="connsiteX5" fmla="*/ 0 w 5570985"/>
              <a:gd name="connsiteY5" fmla="*/ 7501497 h 7501497"/>
              <a:gd name="connsiteX6" fmla="*/ 9151 w 5570985"/>
              <a:gd name="connsiteY6" fmla="*/ 0 h 7501497"/>
              <a:gd name="connsiteX7" fmla="*/ 2333625 w 5570985"/>
              <a:gd name="connsiteY7" fmla="*/ 3648 h 7501497"/>
              <a:gd name="connsiteX0" fmla="*/ 2333625 w 5723572"/>
              <a:gd name="connsiteY0" fmla="*/ 3648 h 7501497"/>
              <a:gd name="connsiteX1" fmla="*/ 4362559 w 5723572"/>
              <a:gd name="connsiteY1" fmla="*/ 993968 h 7501497"/>
              <a:gd name="connsiteX2" fmla="*/ 5507731 w 5723572"/>
              <a:gd name="connsiteY2" fmla="*/ 1837484 h 7501497"/>
              <a:gd name="connsiteX3" fmla="*/ 5489429 w 5723572"/>
              <a:gd name="connsiteY3" fmla="*/ 5593389 h 7501497"/>
              <a:gd name="connsiteX4" fmla="*/ 3109586 w 5723572"/>
              <a:gd name="connsiteY4" fmla="*/ 7474044 h 7501497"/>
              <a:gd name="connsiteX5" fmla="*/ 0 w 5723572"/>
              <a:gd name="connsiteY5" fmla="*/ 7501497 h 7501497"/>
              <a:gd name="connsiteX6" fmla="*/ 9151 w 5723572"/>
              <a:gd name="connsiteY6" fmla="*/ 0 h 7501497"/>
              <a:gd name="connsiteX7" fmla="*/ 2333625 w 5723572"/>
              <a:gd name="connsiteY7" fmla="*/ 3648 h 7501497"/>
              <a:gd name="connsiteX0" fmla="*/ 2333625 w 5717379"/>
              <a:gd name="connsiteY0" fmla="*/ 3648 h 7501497"/>
              <a:gd name="connsiteX1" fmla="*/ 4481519 w 5717379"/>
              <a:gd name="connsiteY1" fmla="*/ 637084 h 7501497"/>
              <a:gd name="connsiteX2" fmla="*/ 5507731 w 5717379"/>
              <a:gd name="connsiteY2" fmla="*/ 1837484 h 7501497"/>
              <a:gd name="connsiteX3" fmla="*/ 5489429 w 5717379"/>
              <a:gd name="connsiteY3" fmla="*/ 5593389 h 7501497"/>
              <a:gd name="connsiteX4" fmla="*/ 3109586 w 5717379"/>
              <a:gd name="connsiteY4" fmla="*/ 7474044 h 7501497"/>
              <a:gd name="connsiteX5" fmla="*/ 0 w 5717379"/>
              <a:gd name="connsiteY5" fmla="*/ 7501497 h 7501497"/>
              <a:gd name="connsiteX6" fmla="*/ 9151 w 5717379"/>
              <a:gd name="connsiteY6" fmla="*/ 0 h 7501497"/>
              <a:gd name="connsiteX7" fmla="*/ 2333625 w 5717379"/>
              <a:gd name="connsiteY7" fmla="*/ 3648 h 7501497"/>
              <a:gd name="connsiteX0" fmla="*/ 2333625 w 5717379"/>
              <a:gd name="connsiteY0" fmla="*/ 3648 h 7501497"/>
              <a:gd name="connsiteX1" fmla="*/ 4481519 w 5717379"/>
              <a:gd name="connsiteY1" fmla="*/ 637084 h 7501497"/>
              <a:gd name="connsiteX2" fmla="*/ 5507731 w 5717379"/>
              <a:gd name="connsiteY2" fmla="*/ 1837484 h 7501497"/>
              <a:gd name="connsiteX3" fmla="*/ 5489429 w 5717379"/>
              <a:gd name="connsiteY3" fmla="*/ 5593389 h 7501497"/>
              <a:gd name="connsiteX4" fmla="*/ 3109586 w 5717379"/>
              <a:gd name="connsiteY4" fmla="*/ 7474044 h 7501497"/>
              <a:gd name="connsiteX5" fmla="*/ 0 w 5717379"/>
              <a:gd name="connsiteY5" fmla="*/ 7501497 h 7501497"/>
              <a:gd name="connsiteX6" fmla="*/ 9151 w 5717379"/>
              <a:gd name="connsiteY6" fmla="*/ 0 h 7501497"/>
              <a:gd name="connsiteX7" fmla="*/ 2333625 w 5717379"/>
              <a:gd name="connsiteY7" fmla="*/ 3648 h 7501497"/>
              <a:gd name="connsiteX0" fmla="*/ 2333625 w 5717379"/>
              <a:gd name="connsiteY0" fmla="*/ 3648 h 7501497"/>
              <a:gd name="connsiteX1" fmla="*/ 4481519 w 5717379"/>
              <a:gd name="connsiteY1" fmla="*/ 637084 h 7501497"/>
              <a:gd name="connsiteX2" fmla="*/ 5507731 w 5717379"/>
              <a:gd name="connsiteY2" fmla="*/ 1837484 h 7501497"/>
              <a:gd name="connsiteX3" fmla="*/ 5489429 w 5717379"/>
              <a:gd name="connsiteY3" fmla="*/ 5593389 h 7501497"/>
              <a:gd name="connsiteX4" fmla="*/ 3109586 w 5717379"/>
              <a:gd name="connsiteY4" fmla="*/ 7474044 h 7501497"/>
              <a:gd name="connsiteX5" fmla="*/ 0 w 5717379"/>
              <a:gd name="connsiteY5" fmla="*/ 7501497 h 7501497"/>
              <a:gd name="connsiteX6" fmla="*/ 9151 w 5717379"/>
              <a:gd name="connsiteY6" fmla="*/ 0 h 7501497"/>
              <a:gd name="connsiteX7" fmla="*/ 2333625 w 5717379"/>
              <a:gd name="connsiteY7" fmla="*/ 3648 h 7501497"/>
              <a:gd name="connsiteX0" fmla="*/ 2333625 w 5665458"/>
              <a:gd name="connsiteY0" fmla="*/ 3648 h 7501497"/>
              <a:gd name="connsiteX1" fmla="*/ 4481519 w 5665458"/>
              <a:gd name="connsiteY1" fmla="*/ 637084 h 7501497"/>
              <a:gd name="connsiteX2" fmla="*/ 5507731 w 5665458"/>
              <a:gd name="connsiteY2" fmla="*/ 1837484 h 7501497"/>
              <a:gd name="connsiteX3" fmla="*/ 5407073 w 5665458"/>
              <a:gd name="connsiteY3" fmla="*/ 5767256 h 7501497"/>
              <a:gd name="connsiteX4" fmla="*/ 3109586 w 5665458"/>
              <a:gd name="connsiteY4" fmla="*/ 7474044 h 7501497"/>
              <a:gd name="connsiteX5" fmla="*/ 0 w 5665458"/>
              <a:gd name="connsiteY5" fmla="*/ 7501497 h 7501497"/>
              <a:gd name="connsiteX6" fmla="*/ 9151 w 5665458"/>
              <a:gd name="connsiteY6" fmla="*/ 0 h 7501497"/>
              <a:gd name="connsiteX7" fmla="*/ 2333625 w 5665458"/>
              <a:gd name="connsiteY7" fmla="*/ 3648 h 7501497"/>
              <a:gd name="connsiteX0" fmla="*/ 2333625 w 5858811"/>
              <a:gd name="connsiteY0" fmla="*/ 3648 h 7501497"/>
              <a:gd name="connsiteX1" fmla="*/ 4481519 w 5858811"/>
              <a:gd name="connsiteY1" fmla="*/ 637084 h 7501497"/>
              <a:gd name="connsiteX2" fmla="*/ 5507731 w 5858811"/>
              <a:gd name="connsiteY2" fmla="*/ 1837484 h 7501497"/>
              <a:gd name="connsiteX3" fmla="*/ 5407073 w 5858811"/>
              <a:gd name="connsiteY3" fmla="*/ 5767256 h 7501497"/>
              <a:gd name="connsiteX4" fmla="*/ 3109586 w 5858811"/>
              <a:gd name="connsiteY4" fmla="*/ 7474044 h 7501497"/>
              <a:gd name="connsiteX5" fmla="*/ 0 w 5858811"/>
              <a:gd name="connsiteY5" fmla="*/ 7501497 h 7501497"/>
              <a:gd name="connsiteX6" fmla="*/ 9151 w 5858811"/>
              <a:gd name="connsiteY6" fmla="*/ 0 h 7501497"/>
              <a:gd name="connsiteX7" fmla="*/ 2333625 w 5858811"/>
              <a:gd name="connsiteY7" fmla="*/ 3648 h 7501497"/>
              <a:gd name="connsiteX0" fmla="*/ 2333625 w 6156502"/>
              <a:gd name="connsiteY0" fmla="*/ 3648 h 7501497"/>
              <a:gd name="connsiteX1" fmla="*/ 4481519 w 6156502"/>
              <a:gd name="connsiteY1" fmla="*/ 637084 h 7501497"/>
              <a:gd name="connsiteX2" fmla="*/ 6120840 w 6156502"/>
              <a:gd name="connsiteY2" fmla="*/ 2780023 h 7501497"/>
              <a:gd name="connsiteX3" fmla="*/ 5407073 w 6156502"/>
              <a:gd name="connsiteY3" fmla="*/ 5767256 h 7501497"/>
              <a:gd name="connsiteX4" fmla="*/ 3109586 w 6156502"/>
              <a:gd name="connsiteY4" fmla="*/ 7474044 h 7501497"/>
              <a:gd name="connsiteX5" fmla="*/ 0 w 6156502"/>
              <a:gd name="connsiteY5" fmla="*/ 7501497 h 7501497"/>
              <a:gd name="connsiteX6" fmla="*/ 9151 w 6156502"/>
              <a:gd name="connsiteY6" fmla="*/ 0 h 7501497"/>
              <a:gd name="connsiteX7" fmla="*/ 2333625 w 6156502"/>
              <a:gd name="connsiteY7" fmla="*/ 3648 h 7501497"/>
              <a:gd name="connsiteX0" fmla="*/ 2333625 w 6175735"/>
              <a:gd name="connsiteY0" fmla="*/ 3648 h 7501497"/>
              <a:gd name="connsiteX1" fmla="*/ 4152089 w 6175735"/>
              <a:gd name="connsiteY1" fmla="*/ 993968 h 7501497"/>
              <a:gd name="connsiteX2" fmla="*/ 6120840 w 6175735"/>
              <a:gd name="connsiteY2" fmla="*/ 2780023 h 7501497"/>
              <a:gd name="connsiteX3" fmla="*/ 5407073 w 6175735"/>
              <a:gd name="connsiteY3" fmla="*/ 5767256 h 7501497"/>
              <a:gd name="connsiteX4" fmla="*/ 3109586 w 6175735"/>
              <a:gd name="connsiteY4" fmla="*/ 7474044 h 7501497"/>
              <a:gd name="connsiteX5" fmla="*/ 0 w 6175735"/>
              <a:gd name="connsiteY5" fmla="*/ 7501497 h 7501497"/>
              <a:gd name="connsiteX6" fmla="*/ 9151 w 6175735"/>
              <a:gd name="connsiteY6" fmla="*/ 0 h 7501497"/>
              <a:gd name="connsiteX7" fmla="*/ 2333625 w 6175735"/>
              <a:gd name="connsiteY7" fmla="*/ 3648 h 7501497"/>
              <a:gd name="connsiteX0" fmla="*/ 2333625 w 6164327"/>
              <a:gd name="connsiteY0" fmla="*/ 3648 h 7501497"/>
              <a:gd name="connsiteX1" fmla="*/ 4344258 w 6164327"/>
              <a:gd name="connsiteY1" fmla="*/ 783498 h 7501497"/>
              <a:gd name="connsiteX2" fmla="*/ 6120840 w 6164327"/>
              <a:gd name="connsiteY2" fmla="*/ 2780023 h 7501497"/>
              <a:gd name="connsiteX3" fmla="*/ 5407073 w 6164327"/>
              <a:gd name="connsiteY3" fmla="*/ 5767256 h 7501497"/>
              <a:gd name="connsiteX4" fmla="*/ 3109586 w 6164327"/>
              <a:gd name="connsiteY4" fmla="*/ 7474044 h 7501497"/>
              <a:gd name="connsiteX5" fmla="*/ 0 w 6164327"/>
              <a:gd name="connsiteY5" fmla="*/ 7501497 h 7501497"/>
              <a:gd name="connsiteX6" fmla="*/ 9151 w 6164327"/>
              <a:gd name="connsiteY6" fmla="*/ 0 h 7501497"/>
              <a:gd name="connsiteX7" fmla="*/ 2333625 w 6164327"/>
              <a:gd name="connsiteY7" fmla="*/ 3648 h 7501497"/>
              <a:gd name="connsiteX0" fmla="*/ 2333625 w 5827116"/>
              <a:gd name="connsiteY0" fmla="*/ 3648 h 7501497"/>
              <a:gd name="connsiteX1" fmla="*/ 4344258 w 5827116"/>
              <a:gd name="connsiteY1" fmla="*/ 783498 h 7501497"/>
              <a:gd name="connsiteX2" fmla="*/ 5736504 w 5827116"/>
              <a:gd name="connsiteY2" fmla="*/ 2340782 h 7501497"/>
              <a:gd name="connsiteX3" fmla="*/ 5407073 w 5827116"/>
              <a:gd name="connsiteY3" fmla="*/ 5767256 h 7501497"/>
              <a:gd name="connsiteX4" fmla="*/ 3109586 w 5827116"/>
              <a:gd name="connsiteY4" fmla="*/ 7474044 h 7501497"/>
              <a:gd name="connsiteX5" fmla="*/ 0 w 5827116"/>
              <a:gd name="connsiteY5" fmla="*/ 7501497 h 7501497"/>
              <a:gd name="connsiteX6" fmla="*/ 9151 w 5827116"/>
              <a:gd name="connsiteY6" fmla="*/ 0 h 7501497"/>
              <a:gd name="connsiteX7" fmla="*/ 2333625 w 5827116"/>
              <a:gd name="connsiteY7" fmla="*/ 3648 h 7501497"/>
              <a:gd name="connsiteX0" fmla="*/ 2333625 w 5737211"/>
              <a:gd name="connsiteY0" fmla="*/ 3648 h 7501497"/>
              <a:gd name="connsiteX1" fmla="*/ 4344258 w 5737211"/>
              <a:gd name="connsiteY1" fmla="*/ 783498 h 7501497"/>
              <a:gd name="connsiteX2" fmla="*/ 5736504 w 5737211"/>
              <a:gd name="connsiteY2" fmla="*/ 2340782 h 7501497"/>
              <a:gd name="connsiteX3" fmla="*/ 4171707 w 5737211"/>
              <a:gd name="connsiteY3" fmla="*/ 5291412 h 7501497"/>
              <a:gd name="connsiteX4" fmla="*/ 3109586 w 5737211"/>
              <a:gd name="connsiteY4" fmla="*/ 7474044 h 7501497"/>
              <a:gd name="connsiteX5" fmla="*/ 0 w 5737211"/>
              <a:gd name="connsiteY5" fmla="*/ 7501497 h 7501497"/>
              <a:gd name="connsiteX6" fmla="*/ 9151 w 5737211"/>
              <a:gd name="connsiteY6" fmla="*/ 0 h 7501497"/>
              <a:gd name="connsiteX7" fmla="*/ 2333625 w 5737211"/>
              <a:gd name="connsiteY7" fmla="*/ 3648 h 7501497"/>
              <a:gd name="connsiteX0" fmla="*/ 2333625 w 5757100"/>
              <a:gd name="connsiteY0" fmla="*/ 3648 h 7501497"/>
              <a:gd name="connsiteX1" fmla="*/ 4344258 w 5757100"/>
              <a:gd name="connsiteY1" fmla="*/ 783498 h 7501497"/>
              <a:gd name="connsiteX2" fmla="*/ 5736504 w 5757100"/>
              <a:gd name="connsiteY2" fmla="*/ 2340782 h 7501497"/>
              <a:gd name="connsiteX3" fmla="*/ 5031888 w 5757100"/>
              <a:gd name="connsiteY3" fmla="*/ 5218205 h 7501497"/>
              <a:gd name="connsiteX4" fmla="*/ 3109586 w 5757100"/>
              <a:gd name="connsiteY4" fmla="*/ 7474044 h 7501497"/>
              <a:gd name="connsiteX5" fmla="*/ 0 w 5757100"/>
              <a:gd name="connsiteY5" fmla="*/ 7501497 h 7501497"/>
              <a:gd name="connsiteX6" fmla="*/ 9151 w 5757100"/>
              <a:gd name="connsiteY6" fmla="*/ 0 h 7501497"/>
              <a:gd name="connsiteX7" fmla="*/ 2333625 w 5757100"/>
              <a:gd name="connsiteY7" fmla="*/ 3648 h 7501497"/>
              <a:gd name="connsiteX0" fmla="*/ 2333625 w 5766670"/>
              <a:gd name="connsiteY0" fmla="*/ 3648 h 7501497"/>
              <a:gd name="connsiteX1" fmla="*/ 4344258 w 5766670"/>
              <a:gd name="connsiteY1" fmla="*/ 783498 h 7501497"/>
              <a:gd name="connsiteX2" fmla="*/ 5736504 w 5766670"/>
              <a:gd name="connsiteY2" fmla="*/ 2340782 h 7501497"/>
              <a:gd name="connsiteX3" fmla="*/ 5123397 w 5766670"/>
              <a:gd name="connsiteY3" fmla="*/ 5767256 h 7501497"/>
              <a:gd name="connsiteX4" fmla="*/ 3109586 w 5766670"/>
              <a:gd name="connsiteY4" fmla="*/ 7474044 h 7501497"/>
              <a:gd name="connsiteX5" fmla="*/ 0 w 5766670"/>
              <a:gd name="connsiteY5" fmla="*/ 7501497 h 7501497"/>
              <a:gd name="connsiteX6" fmla="*/ 9151 w 5766670"/>
              <a:gd name="connsiteY6" fmla="*/ 0 h 7501497"/>
              <a:gd name="connsiteX7" fmla="*/ 2333625 w 5766670"/>
              <a:gd name="connsiteY7" fmla="*/ 3648 h 7501497"/>
              <a:gd name="connsiteX0" fmla="*/ 2333625 w 5901128"/>
              <a:gd name="connsiteY0" fmla="*/ 3648 h 7501497"/>
              <a:gd name="connsiteX1" fmla="*/ 4344258 w 5901128"/>
              <a:gd name="connsiteY1" fmla="*/ 783498 h 7501497"/>
              <a:gd name="connsiteX2" fmla="*/ 5736504 w 5901128"/>
              <a:gd name="connsiteY2" fmla="*/ 2340782 h 7501497"/>
              <a:gd name="connsiteX3" fmla="*/ 5580940 w 5901128"/>
              <a:gd name="connsiteY3" fmla="*/ 5218205 h 7501497"/>
              <a:gd name="connsiteX4" fmla="*/ 3109586 w 5901128"/>
              <a:gd name="connsiteY4" fmla="*/ 7474044 h 7501497"/>
              <a:gd name="connsiteX5" fmla="*/ 0 w 5901128"/>
              <a:gd name="connsiteY5" fmla="*/ 7501497 h 7501497"/>
              <a:gd name="connsiteX6" fmla="*/ 9151 w 5901128"/>
              <a:gd name="connsiteY6" fmla="*/ 0 h 7501497"/>
              <a:gd name="connsiteX7" fmla="*/ 2333625 w 5901128"/>
              <a:gd name="connsiteY7" fmla="*/ 3648 h 7501497"/>
              <a:gd name="connsiteX0" fmla="*/ 2333625 w 6168038"/>
              <a:gd name="connsiteY0" fmla="*/ 3648 h 7501497"/>
              <a:gd name="connsiteX1" fmla="*/ 4344258 w 6168038"/>
              <a:gd name="connsiteY1" fmla="*/ 783498 h 7501497"/>
              <a:gd name="connsiteX2" fmla="*/ 5736504 w 6168038"/>
              <a:gd name="connsiteY2" fmla="*/ 2340782 h 7501497"/>
              <a:gd name="connsiteX3" fmla="*/ 5974428 w 6168038"/>
              <a:gd name="connsiteY3" fmla="*/ 5767256 h 7501497"/>
              <a:gd name="connsiteX4" fmla="*/ 3109586 w 6168038"/>
              <a:gd name="connsiteY4" fmla="*/ 7474044 h 7501497"/>
              <a:gd name="connsiteX5" fmla="*/ 0 w 6168038"/>
              <a:gd name="connsiteY5" fmla="*/ 7501497 h 7501497"/>
              <a:gd name="connsiteX6" fmla="*/ 9151 w 6168038"/>
              <a:gd name="connsiteY6" fmla="*/ 0 h 7501497"/>
              <a:gd name="connsiteX7" fmla="*/ 2333625 w 6168038"/>
              <a:gd name="connsiteY7" fmla="*/ 3648 h 7501497"/>
              <a:gd name="connsiteX0" fmla="*/ 2333625 w 6090320"/>
              <a:gd name="connsiteY0" fmla="*/ 3648 h 7501497"/>
              <a:gd name="connsiteX1" fmla="*/ 4344258 w 6090320"/>
              <a:gd name="connsiteY1" fmla="*/ 783498 h 7501497"/>
              <a:gd name="connsiteX2" fmla="*/ 5736504 w 6090320"/>
              <a:gd name="connsiteY2" fmla="*/ 2340782 h 7501497"/>
              <a:gd name="connsiteX3" fmla="*/ 5873769 w 6090320"/>
              <a:gd name="connsiteY3" fmla="*/ 5547635 h 7501497"/>
              <a:gd name="connsiteX4" fmla="*/ 3109586 w 6090320"/>
              <a:gd name="connsiteY4" fmla="*/ 7474044 h 7501497"/>
              <a:gd name="connsiteX5" fmla="*/ 0 w 6090320"/>
              <a:gd name="connsiteY5" fmla="*/ 7501497 h 7501497"/>
              <a:gd name="connsiteX6" fmla="*/ 9151 w 6090320"/>
              <a:gd name="connsiteY6" fmla="*/ 0 h 7501497"/>
              <a:gd name="connsiteX7" fmla="*/ 2333625 w 6090320"/>
              <a:gd name="connsiteY7" fmla="*/ 3648 h 7501497"/>
              <a:gd name="connsiteX0" fmla="*/ 2333625 w 6090320"/>
              <a:gd name="connsiteY0" fmla="*/ 3648 h 7501497"/>
              <a:gd name="connsiteX1" fmla="*/ 4344258 w 6090320"/>
              <a:gd name="connsiteY1" fmla="*/ 783498 h 7501497"/>
              <a:gd name="connsiteX2" fmla="*/ 5736504 w 6090320"/>
              <a:gd name="connsiteY2" fmla="*/ 2340782 h 7501497"/>
              <a:gd name="connsiteX3" fmla="*/ 5873769 w 6090320"/>
              <a:gd name="connsiteY3" fmla="*/ 5547635 h 7501497"/>
              <a:gd name="connsiteX4" fmla="*/ 3109586 w 6090320"/>
              <a:gd name="connsiteY4" fmla="*/ 7474044 h 7501497"/>
              <a:gd name="connsiteX5" fmla="*/ 0 w 6090320"/>
              <a:gd name="connsiteY5" fmla="*/ 7501497 h 7501497"/>
              <a:gd name="connsiteX6" fmla="*/ 9151 w 6090320"/>
              <a:gd name="connsiteY6" fmla="*/ 0 h 7501497"/>
              <a:gd name="connsiteX7" fmla="*/ 2333625 w 6090320"/>
              <a:gd name="connsiteY7" fmla="*/ 3648 h 7501497"/>
              <a:gd name="connsiteX0" fmla="*/ 2333625 w 6086501"/>
              <a:gd name="connsiteY0" fmla="*/ 3648 h 7501497"/>
              <a:gd name="connsiteX1" fmla="*/ 4344258 w 6086501"/>
              <a:gd name="connsiteY1" fmla="*/ 783498 h 7501497"/>
              <a:gd name="connsiteX2" fmla="*/ 5736504 w 6086501"/>
              <a:gd name="connsiteY2" fmla="*/ 2340782 h 7501497"/>
              <a:gd name="connsiteX3" fmla="*/ 5873769 w 6086501"/>
              <a:gd name="connsiteY3" fmla="*/ 5547635 h 7501497"/>
              <a:gd name="connsiteX4" fmla="*/ 3109586 w 6086501"/>
              <a:gd name="connsiteY4" fmla="*/ 7474044 h 7501497"/>
              <a:gd name="connsiteX5" fmla="*/ 0 w 6086501"/>
              <a:gd name="connsiteY5" fmla="*/ 7501497 h 7501497"/>
              <a:gd name="connsiteX6" fmla="*/ 9151 w 6086501"/>
              <a:gd name="connsiteY6" fmla="*/ 0 h 7501497"/>
              <a:gd name="connsiteX7" fmla="*/ 2333625 w 6086501"/>
              <a:gd name="connsiteY7" fmla="*/ 3648 h 7501497"/>
              <a:gd name="connsiteX0" fmla="*/ 2333625 w 6191947"/>
              <a:gd name="connsiteY0" fmla="*/ 3648 h 7501497"/>
              <a:gd name="connsiteX1" fmla="*/ 5736504 w 6191947"/>
              <a:gd name="connsiteY1" fmla="*/ 2340782 h 7501497"/>
              <a:gd name="connsiteX2" fmla="*/ 5873769 w 6191947"/>
              <a:gd name="connsiteY2" fmla="*/ 5547635 h 7501497"/>
              <a:gd name="connsiteX3" fmla="*/ 3109586 w 6191947"/>
              <a:gd name="connsiteY3" fmla="*/ 7474044 h 7501497"/>
              <a:gd name="connsiteX4" fmla="*/ 0 w 6191947"/>
              <a:gd name="connsiteY4" fmla="*/ 7501497 h 7501497"/>
              <a:gd name="connsiteX5" fmla="*/ 9151 w 6191947"/>
              <a:gd name="connsiteY5" fmla="*/ 0 h 7501497"/>
              <a:gd name="connsiteX6" fmla="*/ 2333625 w 6191947"/>
              <a:gd name="connsiteY6" fmla="*/ 3648 h 7501497"/>
              <a:gd name="connsiteX0" fmla="*/ 2333625 w 6158589"/>
              <a:gd name="connsiteY0" fmla="*/ 3648 h 7501497"/>
              <a:gd name="connsiteX1" fmla="*/ 5736504 w 6158589"/>
              <a:gd name="connsiteY1" fmla="*/ 2340782 h 7501497"/>
              <a:gd name="connsiteX2" fmla="*/ 5873769 w 6158589"/>
              <a:gd name="connsiteY2" fmla="*/ 5547635 h 7501497"/>
              <a:gd name="connsiteX3" fmla="*/ 3109586 w 6158589"/>
              <a:gd name="connsiteY3" fmla="*/ 7474044 h 7501497"/>
              <a:gd name="connsiteX4" fmla="*/ 0 w 6158589"/>
              <a:gd name="connsiteY4" fmla="*/ 7501497 h 7501497"/>
              <a:gd name="connsiteX5" fmla="*/ 9151 w 6158589"/>
              <a:gd name="connsiteY5" fmla="*/ 0 h 7501497"/>
              <a:gd name="connsiteX6" fmla="*/ 2333625 w 6158589"/>
              <a:gd name="connsiteY6" fmla="*/ 3648 h 7501497"/>
              <a:gd name="connsiteX0" fmla="*/ 2333625 w 5879917"/>
              <a:gd name="connsiteY0" fmla="*/ 3648 h 7501497"/>
              <a:gd name="connsiteX1" fmla="*/ 5873769 w 5879917"/>
              <a:gd name="connsiteY1" fmla="*/ 5547635 h 7501497"/>
              <a:gd name="connsiteX2" fmla="*/ 3109586 w 5879917"/>
              <a:gd name="connsiteY2" fmla="*/ 7474044 h 7501497"/>
              <a:gd name="connsiteX3" fmla="*/ 0 w 5879917"/>
              <a:gd name="connsiteY3" fmla="*/ 7501497 h 7501497"/>
              <a:gd name="connsiteX4" fmla="*/ 9151 w 5879917"/>
              <a:gd name="connsiteY4" fmla="*/ 0 h 7501497"/>
              <a:gd name="connsiteX5" fmla="*/ 2333625 w 5879917"/>
              <a:gd name="connsiteY5" fmla="*/ 3648 h 7501497"/>
              <a:gd name="connsiteX0" fmla="*/ 2333625 w 5269422"/>
              <a:gd name="connsiteY0" fmla="*/ 3648 h 7501497"/>
              <a:gd name="connsiteX1" fmla="*/ 5260662 w 5269422"/>
              <a:gd name="connsiteY1" fmla="*/ 3543596 h 7501497"/>
              <a:gd name="connsiteX2" fmla="*/ 3109586 w 5269422"/>
              <a:gd name="connsiteY2" fmla="*/ 7474044 h 7501497"/>
              <a:gd name="connsiteX3" fmla="*/ 0 w 5269422"/>
              <a:gd name="connsiteY3" fmla="*/ 7501497 h 7501497"/>
              <a:gd name="connsiteX4" fmla="*/ 9151 w 5269422"/>
              <a:gd name="connsiteY4" fmla="*/ 0 h 7501497"/>
              <a:gd name="connsiteX5" fmla="*/ 2333625 w 5269422"/>
              <a:gd name="connsiteY5" fmla="*/ 3648 h 7501497"/>
              <a:gd name="connsiteX0" fmla="*/ 2333625 w 5261745"/>
              <a:gd name="connsiteY0" fmla="*/ 3648 h 7501497"/>
              <a:gd name="connsiteX1" fmla="*/ 5260662 w 5261745"/>
              <a:gd name="connsiteY1" fmla="*/ 3543596 h 7501497"/>
              <a:gd name="connsiteX2" fmla="*/ 3109586 w 5261745"/>
              <a:gd name="connsiteY2" fmla="*/ 7474044 h 7501497"/>
              <a:gd name="connsiteX3" fmla="*/ 0 w 5261745"/>
              <a:gd name="connsiteY3" fmla="*/ 7501497 h 7501497"/>
              <a:gd name="connsiteX4" fmla="*/ 9151 w 5261745"/>
              <a:gd name="connsiteY4" fmla="*/ 0 h 7501497"/>
              <a:gd name="connsiteX5" fmla="*/ 2333625 w 5261745"/>
              <a:gd name="connsiteY5" fmla="*/ 3648 h 7501497"/>
              <a:gd name="connsiteX0" fmla="*/ 2333625 w 6185528"/>
              <a:gd name="connsiteY0" fmla="*/ 3648 h 7501497"/>
              <a:gd name="connsiteX1" fmla="*/ 6184899 w 6185528"/>
              <a:gd name="connsiteY1" fmla="*/ 3571049 h 7501497"/>
              <a:gd name="connsiteX2" fmla="*/ 3109586 w 6185528"/>
              <a:gd name="connsiteY2" fmla="*/ 7474044 h 7501497"/>
              <a:gd name="connsiteX3" fmla="*/ 0 w 6185528"/>
              <a:gd name="connsiteY3" fmla="*/ 7501497 h 7501497"/>
              <a:gd name="connsiteX4" fmla="*/ 9151 w 6185528"/>
              <a:gd name="connsiteY4" fmla="*/ 0 h 7501497"/>
              <a:gd name="connsiteX5" fmla="*/ 2333625 w 6185528"/>
              <a:gd name="connsiteY5" fmla="*/ 3648 h 7501497"/>
              <a:gd name="connsiteX0" fmla="*/ 2333625 w 6192261"/>
              <a:gd name="connsiteY0" fmla="*/ 3648 h 7501497"/>
              <a:gd name="connsiteX1" fmla="*/ 6184899 w 6192261"/>
              <a:gd name="connsiteY1" fmla="*/ 3571049 h 7501497"/>
              <a:gd name="connsiteX2" fmla="*/ 3109586 w 6192261"/>
              <a:gd name="connsiteY2" fmla="*/ 7474044 h 7501497"/>
              <a:gd name="connsiteX3" fmla="*/ 0 w 6192261"/>
              <a:gd name="connsiteY3" fmla="*/ 7501497 h 7501497"/>
              <a:gd name="connsiteX4" fmla="*/ 9151 w 6192261"/>
              <a:gd name="connsiteY4" fmla="*/ 0 h 7501497"/>
              <a:gd name="connsiteX5" fmla="*/ 2333625 w 6192261"/>
              <a:gd name="connsiteY5" fmla="*/ 3648 h 7501497"/>
              <a:gd name="connsiteX0" fmla="*/ 2333625 w 6195496"/>
              <a:gd name="connsiteY0" fmla="*/ 3648 h 7501497"/>
              <a:gd name="connsiteX1" fmla="*/ 6184899 w 6195496"/>
              <a:gd name="connsiteY1" fmla="*/ 3571049 h 7501497"/>
              <a:gd name="connsiteX2" fmla="*/ 3109586 w 6195496"/>
              <a:gd name="connsiteY2" fmla="*/ 7474044 h 7501497"/>
              <a:gd name="connsiteX3" fmla="*/ 0 w 6195496"/>
              <a:gd name="connsiteY3" fmla="*/ 7501497 h 7501497"/>
              <a:gd name="connsiteX4" fmla="*/ 9151 w 6195496"/>
              <a:gd name="connsiteY4" fmla="*/ 0 h 7501497"/>
              <a:gd name="connsiteX5" fmla="*/ 2333625 w 6195496"/>
              <a:gd name="connsiteY5" fmla="*/ 3648 h 7501497"/>
              <a:gd name="connsiteX0" fmla="*/ 2333625 w 6195496"/>
              <a:gd name="connsiteY0" fmla="*/ 3648 h 7501497"/>
              <a:gd name="connsiteX1" fmla="*/ 6184899 w 6195496"/>
              <a:gd name="connsiteY1" fmla="*/ 3571049 h 7501497"/>
              <a:gd name="connsiteX2" fmla="*/ 3109586 w 6195496"/>
              <a:gd name="connsiteY2" fmla="*/ 7474044 h 7501497"/>
              <a:gd name="connsiteX3" fmla="*/ 0 w 6195496"/>
              <a:gd name="connsiteY3" fmla="*/ 7501497 h 7501497"/>
              <a:gd name="connsiteX4" fmla="*/ 9151 w 6195496"/>
              <a:gd name="connsiteY4" fmla="*/ 0 h 7501497"/>
              <a:gd name="connsiteX5" fmla="*/ 2333625 w 6195496"/>
              <a:gd name="connsiteY5" fmla="*/ 3648 h 7501497"/>
              <a:gd name="connsiteX0" fmla="*/ 2333625 w 6195496"/>
              <a:gd name="connsiteY0" fmla="*/ 3648 h 7501497"/>
              <a:gd name="connsiteX1" fmla="*/ 6184899 w 6195496"/>
              <a:gd name="connsiteY1" fmla="*/ 3571049 h 7501497"/>
              <a:gd name="connsiteX2" fmla="*/ 3109586 w 6195496"/>
              <a:gd name="connsiteY2" fmla="*/ 7474044 h 7501497"/>
              <a:gd name="connsiteX3" fmla="*/ 0 w 6195496"/>
              <a:gd name="connsiteY3" fmla="*/ 7501497 h 7501497"/>
              <a:gd name="connsiteX4" fmla="*/ 9151 w 6195496"/>
              <a:gd name="connsiteY4" fmla="*/ 0 h 7501497"/>
              <a:gd name="connsiteX5" fmla="*/ 2333625 w 6195496"/>
              <a:gd name="connsiteY5" fmla="*/ 3648 h 7501497"/>
              <a:gd name="connsiteX0" fmla="*/ 2333625 w 5767646"/>
              <a:gd name="connsiteY0" fmla="*/ 3648 h 7501497"/>
              <a:gd name="connsiteX1" fmla="*/ 5754809 w 5767646"/>
              <a:gd name="connsiteY1" fmla="*/ 3561898 h 7501497"/>
              <a:gd name="connsiteX2" fmla="*/ 3109586 w 5767646"/>
              <a:gd name="connsiteY2" fmla="*/ 7474044 h 7501497"/>
              <a:gd name="connsiteX3" fmla="*/ 0 w 5767646"/>
              <a:gd name="connsiteY3" fmla="*/ 7501497 h 7501497"/>
              <a:gd name="connsiteX4" fmla="*/ 9151 w 5767646"/>
              <a:gd name="connsiteY4" fmla="*/ 0 h 7501497"/>
              <a:gd name="connsiteX5" fmla="*/ 2333625 w 5767646"/>
              <a:gd name="connsiteY5" fmla="*/ 3648 h 7501497"/>
              <a:gd name="connsiteX0" fmla="*/ 2333625 w 5770296"/>
              <a:gd name="connsiteY0" fmla="*/ 3648 h 7501497"/>
              <a:gd name="connsiteX1" fmla="*/ 5754809 w 5770296"/>
              <a:gd name="connsiteY1" fmla="*/ 3561898 h 7501497"/>
              <a:gd name="connsiteX2" fmla="*/ 3109586 w 5770296"/>
              <a:gd name="connsiteY2" fmla="*/ 7474044 h 7501497"/>
              <a:gd name="connsiteX3" fmla="*/ 0 w 5770296"/>
              <a:gd name="connsiteY3" fmla="*/ 7501497 h 7501497"/>
              <a:gd name="connsiteX4" fmla="*/ 9151 w 5770296"/>
              <a:gd name="connsiteY4" fmla="*/ 0 h 7501497"/>
              <a:gd name="connsiteX5" fmla="*/ 2333625 w 5770296"/>
              <a:gd name="connsiteY5" fmla="*/ 3648 h 7501497"/>
              <a:gd name="connsiteX0" fmla="*/ 2333625 w 5904769"/>
              <a:gd name="connsiteY0" fmla="*/ 3648 h 7501497"/>
              <a:gd name="connsiteX1" fmla="*/ 5754809 w 5904769"/>
              <a:gd name="connsiteY1" fmla="*/ 3561898 h 7501497"/>
              <a:gd name="connsiteX2" fmla="*/ 3109586 w 5904769"/>
              <a:gd name="connsiteY2" fmla="*/ 7474044 h 7501497"/>
              <a:gd name="connsiteX3" fmla="*/ 0 w 5904769"/>
              <a:gd name="connsiteY3" fmla="*/ 7501497 h 7501497"/>
              <a:gd name="connsiteX4" fmla="*/ 9151 w 5904769"/>
              <a:gd name="connsiteY4" fmla="*/ 0 h 7501497"/>
              <a:gd name="connsiteX5" fmla="*/ 2333625 w 5904769"/>
              <a:gd name="connsiteY5" fmla="*/ 3648 h 75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4769" h="7501497">
                <a:moveTo>
                  <a:pt x="2333625" y="3648"/>
                </a:moveTo>
                <a:cubicBezTo>
                  <a:pt x="3384268" y="232788"/>
                  <a:pt x="4847467" y="832709"/>
                  <a:pt x="5754809" y="3561898"/>
                </a:cubicBezTo>
                <a:cubicBezTo>
                  <a:pt x="6535608" y="5910458"/>
                  <a:pt x="4059569" y="7171277"/>
                  <a:pt x="3109586" y="7474044"/>
                </a:cubicBezTo>
                <a:lnTo>
                  <a:pt x="0" y="7501497"/>
                </a:lnTo>
                <a:cubicBezTo>
                  <a:pt x="3050" y="4988797"/>
                  <a:pt x="6101" y="2512700"/>
                  <a:pt x="9151" y="0"/>
                </a:cubicBezTo>
                <a:lnTo>
                  <a:pt x="2333625" y="3648"/>
                </a:lnTo>
                <a:close/>
              </a:path>
            </a:pathLst>
          </a:custGeom>
          <a:solidFill>
            <a:schemeClr val="accent1"/>
          </a:solidFill>
          <a:effectLst>
            <a:outerShdw blurRad="50800" dist="38100" algn="l" rotWithShape="0">
              <a:prstClr val="black">
                <a:alpha val="20000"/>
              </a:prstClr>
            </a:outerShdw>
          </a:effectLst>
        </p:spPr>
      </p:pic>
      <p:sp>
        <p:nvSpPr>
          <p:cNvPr id="65" name="CuadroTexto 64">
            <a:extLst>
              <a:ext uri="{FF2B5EF4-FFF2-40B4-BE49-F238E27FC236}">
                <a16:creationId xmlns="" xmlns:a16="http://schemas.microsoft.com/office/drawing/2014/main" id="{34187120-371B-4128-BDB1-5FA61D6897BB}"/>
              </a:ext>
            </a:extLst>
          </p:cNvPr>
          <p:cNvSpPr txBox="1"/>
          <p:nvPr/>
        </p:nvSpPr>
        <p:spPr>
          <a:xfrm>
            <a:off x="1412375" y="4053647"/>
            <a:ext cx="2624101" cy="307777"/>
          </a:xfrm>
          <a:prstGeom prst="rect">
            <a:avLst/>
          </a:prstGeom>
          <a:noFill/>
        </p:spPr>
        <p:txBody>
          <a:bodyPr wrap="square" rtlCol="0">
            <a:spAutoFit/>
          </a:bodyPr>
          <a:lstStyle/>
          <a:p>
            <a:r>
              <a:rPr lang="ru-RU" sz="1400" b="1" dirty="0">
                <a:latin typeface="+mj-lt"/>
                <a:ea typeface="Open Sans" panose="020B0606030504020204" pitchFamily="34" charset="0"/>
                <a:cs typeface="Open Sans" panose="020B0606030504020204" pitchFamily="34" charset="0"/>
              </a:rPr>
              <a:t>+79859997166</a:t>
            </a:r>
            <a:r>
              <a:rPr lang="en-US" sz="1400" b="1" dirty="0">
                <a:latin typeface="+mj-lt"/>
                <a:ea typeface="Open Sans" panose="020B0606030504020204" pitchFamily="34" charset="0"/>
                <a:cs typeface="Open Sans" panose="020B0606030504020204" pitchFamily="34" charset="0"/>
              </a:rPr>
              <a:t> </a:t>
            </a:r>
          </a:p>
        </p:txBody>
      </p:sp>
      <p:pic>
        <p:nvPicPr>
          <p:cNvPr id="4" name="Gráfico 3" descr="Auricular">
            <a:extLst>
              <a:ext uri="{FF2B5EF4-FFF2-40B4-BE49-F238E27FC236}">
                <a16:creationId xmlns="" xmlns:a16="http://schemas.microsoft.com/office/drawing/2014/main" id="{D9759DC7-EE13-4655-8E4C-A3482BA242E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81839" y="4035065"/>
            <a:ext cx="292388" cy="292388"/>
          </a:xfrm>
          <a:prstGeom prst="rect">
            <a:avLst/>
          </a:prstGeom>
        </p:spPr>
      </p:pic>
      <p:pic>
        <p:nvPicPr>
          <p:cNvPr id="68" name="Gráfico 67" descr="Marcador">
            <a:extLst>
              <a:ext uri="{FF2B5EF4-FFF2-40B4-BE49-F238E27FC236}">
                <a16:creationId xmlns="" xmlns:a16="http://schemas.microsoft.com/office/drawing/2014/main" id="{0B3D6AAC-8801-4227-AC10-A689EEBB6B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p:blipFill>
        <p:spPr>
          <a:xfrm>
            <a:off x="1081839" y="4596797"/>
            <a:ext cx="292388" cy="292388"/>
          </a:xfrm>
          <a:prstGeom prst="rect">
            <a:avLst/>
          </a:prstGeom>
        </p:spPr>
      </p:pic>
      <p:sp>
        <p:nvSpPr>
          <p:cNvPr id="69" name="CuadroTexto 68">
            <a:extLst>
              <a:ext uri="{FF2B5EF4-FFF2-40B4-BE49-F238E27FC236}">
                <a16:creationId xmlns="" xmlns:a16="http://schemas.microsoft.com/office/drawing/2014/main" id="{1636B1C3-983C-4AE7-882E-D24BC6338D19}"/>
              </a:ext>
            </a:extLst>
          </p:cNvPr>
          <p:cNvSpPr txBox="1"/>
          <p:nvPr/>
        </p:nvSpPr>
        <p:spPr>
          <a:xfrm>
            <a:off x="1442404" y="5177111"/>
            <a:ext cx="2624101" cy="307777"/>
          </a:xfrm>
          <a:prstGeom prst="rect">
            <a:avLst/>
          </a:prstGeom>
          <a:noFill/>
        </p:spPr>
        <p:txBody>
          <a:bodyPr wrap="square" rtlCol="0">
            <a:spAutoFit/>
          </a:bodyPr>
          <a:lstStyle/>
          <a:p>
            <a:r>
              <a:rPr lang="en-US" sz="1400" b="1" dirty="0" smtClean="0">
                <a:latin typeface="+mj-lt"/>
                <a:ea typeface="Open Sans" panose="020B0606030504020204" pitchFamily="34" charset="0"/>
                <a:cs typeface="Open Sans" panose="020B0606030504020204" pitchFamily="34" charset="0"/>
              </a:rPr>
              <a:t>cpi_2002_1@yahoo.co.uk</a:t>
            </a:r>
            <a:endParaRPr lang="en-US" sz="1400" b="1" dirty="0">
              <a:latin typeface="+mj-lt"/>
              <a:ea typeface="Open Sans" panose="020B0606030504020204" pitchFamily="34" charset="0"/>
              <a:cs typeface="Open Sans" panose="020B0606030504020204" pitchFamily="34" charset="0"/>
            </a:endParaRPr>
          </a:p>
        </p:txBody>
      </p:sp>
      <p:pic>
        <p:nvPicPr>
          <p:cNvPr id="70" name="Gráfico 69" descr="Internet">
            <a:extLst>
              <a:ext uri="{FF2B5EF4-FFF2-40B4-BE49-F238E27FC236}">
                <a16:creationId xmlns="" xmlns:a16="http://schemas.microsoft.com/office/drawing/2014/main" id="{96832957-F37D-4191-BC87-84881E048C1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p:blipFill>
        <p:spPr>
          <a:xfrm>
            <a:off x="1081839" y="5158529"/>
            <a:ext cx="292388" cy="292388"/>
          </a:xfrm>
          <a:prstGeom prst="rect">
            <a:avLst/>
          </a:prstGeom>
        </p:spPr>
      </p:pic>
      <p:sp>
        <p:nvSpPr>
          <p:cNvPr id="71" name="Forma libre: forma 70">
            <a:extLst>
              <a:ext uri="{FF2B5EF4-FFF2-40B4-BE49-F238E27FC236}">
                <a16:creationId xmlns="" xmlns:a16="http://schemas.microsoft.com/office/drawing/2014/main" id="{29296B01-413E-4F4B-B818-66880854FE26}"/>
              </a:ext>
            </a:extLst>
          </p:cNvPr>
          <p:cNvSpPr/>
          <p:nvPr/>
        </p:nvSpPr>
        <p:spPr>
          <a:xfrm>
            <a:off x="0" y="6532762"/>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72" name="CuadroTexto 71">
            <a:extLst>
              <a:ext uri="{FF2B5EF4-FFF2-40B4-BE49-F238E27FC236}">
                <a16:creationId xmlns="" xmlns:a16="http://schemas.microsoft.com/office/drawing/2014/main" id="{C29A2B00-A9CA-4C76-8055-FFAD210627D5}"/>
              </a:ext>
            </a:extLst>
          </p:cNvPr>
          <p:cNvSpPr txBox="1"/>
          <p:nvPr/>
        </p:nvSpPr>
        <p:spPr>
          <a:xfrm>
            <a:off x="1300292" y="6390448"/>
            <a:ext cx="1507563" cy="261610"/>
          </a:xfrm>
          <a:prstGeom prst="rect">
            <a:avLst/>
          </a:prstGeom>
          <a:noFill/>
        </p:spPr>
        <p:txBody>
          <a:bodyPr wrap="square" rtlCol="0">
            <a:spAutoFit/>
          </a:bodyPr>
          <a:lstStyle/>
          <a:p>
            <a:r>
              <a:rPr lang="en-US" sz="1100" dirty="0" smtClean="0">
                <a:ea typeface="Open Sans" panose="020B0606030504020204" pitchFamily="34" charset="0"/>
                <a:cs typeface="Open Sans" panose="020B0606030504020204" pitchFamily="34" charset="0"/>
              </a:rPr>
              <a:t>October 20, 2023</a:t>
            </a:r>
            <a:endParaRPr lang="en-US" sz="1100" dirty="0">
              <a:ea typeface="Open Sans" panose="020B0606030504020204" pitchFamily="34" charset="0"/>
              <a:cs typeface="Open Sans" panose="020B0606030504020204" pitchFamily="34" charset="0"/>
            </a:endParaRPr>
          </a:p>
        </p:txBody>
      </p:sp>
      <p:grpSp>
        <p:nvGrpSpPr>
          <p:cNvPr id="73" name="Gráfico 7">
            <a:extLst>
              <a:ext uri="{FF2B5EF4-FFF2-40B4-BE49-F238E27FC236}">
                <a16:creationId xmlns="" xmlns:a16="http://schemas.microsoft.com/office/drawing/2014/main" id="{F3A30F48-42D5-4998-A3C7-D6483E12E185}"/>
              </a:ext>
            </a:extLst>
          </p:cNvPr>
          <p:cNvGrpSpPr/>
          <p:nvPr/>
        </p:nvGrpSpPr>
        <p:grpSpPr>
          <a:xfrm>
            <a:off x="11336802" y="4470282"/>
            <a:ext cx="504190" cy="2062480"/>
            <a:chOff x="327660" y="285750"/>
            <a:chExt cx="504190" cy="2062480"/>
          </a:xfrm>
          <a:solidFill>
            <a:schemeClr val="bg1"/>
          </a:solidFill>
        </p:grpSpPr>
        <p:sp>
          <p:nvSpPr>
            <p:cNvPr id="74" name="Forma libre: forma 73">
              <a:extLst>
                <a:ext uri="{FF2B5EF4-FFF2-40B4-BE49-F238E27FC236}">
                  <a16:creationId xmlns="" xmlns:a16="http://schemas.microsoft.com/office/drawing/2014/main" id="{35A88123-39EE-4939-A566-40C6BFFA59D1}"/>
                </a:ext>
              </a:extLst>
            </p:cNvPr>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75" name="Forma libre: forma 74">
              <a:extLst>
                <a:ext uri="{FF2B5EF4-FFF2-40B4-BE49-F238E27FC236}">
                  <a16:creationId xmlns="" xmlns:a16="http://schemas.microsoft.com/office/drawing/2014/main" id="{5179A16A-5C84-4665-A537-9A042ED20BE1}"/>
                </a:ext>
              </a:extLst>
            </p:cNvPr>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76" name="Forma libre: forma 75">
              <a:extLst>
                <a:ext uri="{FF2B5EF4-FFF2-40B4-BE49-F238E27FC236}">
                  <a16:creationId xmlns="" xmlns:a16="http://schemas.microsoft.com/office/drawing/2014/main" id="{728B17EA-77B8-444A-8E55-6A5C7F524C34}"/>
                </a:ext>
              </a:extLst>
            </p:cNvPr>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77" name="Forma libre: forma 76">
              <a:extLst>
                <a:ext uri="{FF2B5EF4-FFF2-40B4-BE49-F238E27FC236}">
                  <a16:creationId xmlns="" xmlns:a16="http://schemas.microsoft.com/office/drawing/2014/main" id="{DE72E8E8-99B4-4B60-9CAB-F7AF02FF709F}"/>
                </a:ext>
              </a:extLst>
            </p:cNvPr>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79" name="Forma libre: forma 78">
              <a:extLst>
                <a:ext uri="{FF2B5EF4-FFF2-40B4-BE49-F238E27FC236}">
                  <a16:creationId xmlns="" xmlns:a16="http://schemas.microsoft.com/office/drawing/2014/main" id="{5957AA28-91CA-47D2-B9F2-32FB1D1A2D05}"/>
                </a:ext>
              </a:extLst>
            </p:cNvPr>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4" name="Forma libre: forma 83">
              <a:extLst>
                <a:ext uri="{FF2B5EF4-FFF2-40B4-BE49-F238E27FC236}">
                  <a16:creationId xmlns="" xmlns:a16="http://schemas.microsoft.com/office/drawing/2014/main" id="{6D4A8B5C-A0CD-49FF-A259-00E3DBA68418}"/>
                </a:ext>
              </a:extLst>
            </p:cNvPr>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5" name="Forma libre: forma 84">
              <a:extLst>
                <a:ext uri="{FF2B5EF4-FFF2-40B4-BE49-F238E27FC236}">
                  <a16:creationId xmlns="" xmlns:a16="http://schemas.microsoft.com/office/drawing/2014/main" id="{F9BB80A3-28F7-4CEE-BC09-C6D0FCFB5356}"/>
                </a:ext>
              </a:extLst>
            </p:cNvPr>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6" name="Forma libre: forma 85">
              <a:extLst>
                <a:ext uri="{FF2B5EF4-FFF2-40B4-BE49-F238E27FC236}">
                  <a16:creationId xmlns="" xmlns:a16="http://schemas.microsoft.com/office/drawing/2014/main" id="{65365BFF-C3A4-4966-89D5-B56A71E9AB6A}"/>
                </a:ext>
              </a:extLst>
            </p:cNvPr>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7" name="Forma libre: forma 86">
              <a:extLst>
                <a:ext uri="{FF2B5EF4-FFF2-40B4-BE49-F238E27FC236}">
                  <a16:creationId xmlns="" xmlns:a16="http://schemas.microsoft.com/office/drawing/2014/main" id="{A9CDC00A-7BAA-4CA0-ADD3-DED1869BC035}"/>
                </a:ext>
              </a:extLst>
            </p:cNvPr>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8" name="Forma libre: forma 87">
              <a:extLst>
                <a:ext uri="{FF2B5EF4-FFF2-40B4-BE49-F238E27FC236}">
                  <a16:creationId xmlns="" xmlns:a16="http://schemas.microsoft.com/office/drawing/2014/main" id="{97E0ED4E-928E-4405-930B-82246ADCFE16}"/>
                </a:ext>
              </a:extLst>
            </p:cNvPr>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89" name="Forma libre: forma 88">
              <a:extLst>
                <a:ext uri="{FF2B5EF4-FFF2-40B4-BE49-F238E27FC236}">
                  <a16:creationId xmlns="" xmlns:a16="http://schemas.microsoft.com/office/drawing/2014/main" id="{0CEE4A88-5652-4AF1-8009-A0B96A515375}"/>
                </a:ext>
              </a:extLst>
            </p:cNvPr>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0" name="Forma libre: forma 89">
              <a:extLst>
                <a:ext uri="{FF2B5EF4-FFF2-40B4-BE49-F238E27FC236}">
                  <a16:creationId xmlns="" xmlns:a16="http://schemas.microsoft.com/office/drawing/2014/main" id="{F76A6368-6CC1-47B3-B9D7-E81CB0360951}"/>
                </a:ext>
              </a:extLst>
            </p:cNvPr>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1" name="Forma libre: forma 90">
              <a:extLst>
                <a:ext uri="{FF2B5EF4-FFF2-40B4-BE49-F238E27FC236}">
                  <a16:creationId xmlns="" xmlns:a16="http://schemas.microsoft.com/office/drawing/2014/main" id="{A1F0CB4B-634F-4460-AD08-BD58FBDA10DE}"/>
                </a:ext>
              </a:extLst>
            </p:cNvPr>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2" name="Forma libre: forma 91">
              <a:extLst>
                <a:ext uri="{FF2B5EF4-FFF2-40B4-BE49-F238E27FC236}">
                  <a16:creationId xmlns="" xmlns:a16="http://schemas.microsoft.com/office/drawing/2014/main" id="{ECF9B5B0-0E44-4CDC-805F-B0A36193234C}"/>
                </a:ext>
              </a:extLst>
            </p:cNvPr>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3" name="Forma libre: forma 92">
              <a:extLst>
                <a:ext uri="{FF2B5EF4-FFF2-40B4-BE49-F238E27FC236}">
                  <a16:creationId xmlns="" xmlns:a16="http://schemas.microsoft.com/office/drawing/2014/main" id="{48F51993-3E39-4046-AC35-DD05C14B1098}"/>
                </a:ext>
              </a:extLst>
            </p:cNvPr>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3" name="Прямоугольник 2"/>
          <p:cNvSpPr/>
          <p:nvPr/>
        </p:nvSpPr>
        <p:spPr>
          <a:xfrm>
            <a:off x="622618" y="1711369"/>
            <a:ext cx="6012672" cy="461665"/>
          </a:xfrm>
          <a:prstGeom prst="rect">
            <a:avLst/>
          </a:prstGeom>
        </p:spPr>
        <p:txBody>
          <a:bodyPr wrap="none">
            <a:spAutoFit/>
          </a:bodyPr>
          <a:lstStyle/>
          <a:p>
            <a:r>
              <a:rPr lang="en-US" sz="2400" b="1" dirty="0">
                <a:solidFill>
                  <a:schemeClr val="accent2">
                    <a:lumMod val="75000"/>
                  </a:schemeClr>
                </a:solidFill>
              </a:rPr>
              <a:t>THANK  YOU  FOR  YOUR  ATTENTION </a:t>
            </a:r>
            <a:r>
              <a:rPr lang="en-US" dirty="0"/>
              <a:t>!</a:t>
            </a:r>
          </a:p>
        </p:txBody>
      </p:sp>
      <p:sp>
        <p:nvSpPr>
          <p:cNvPr id="5" name="Прямоугольник 4"/>
          <p:cNvSpPr/>
          <p:nvPr/>
        </p:nvSpPr>
        <p:spPr>
          <a:xfrm>
            <a:off x="1450137" y="4530059"/>
            <a:ext cx="6096000" cy="523220"/>
          </a:xfrm>
          <a:prstGeom prst="rect">
            <a:avLst/>
          </a:prstGeom>
        </p:spPr>
        <p:txBody>
          <a:bodyPr>
            <a:spAutoFit/>
          </a:bodyPr>
          <a:lstStyle/>
          <a:p>
            <a:r>
              <a:rPr lang="en-US" sz="1400" b="1" dirty="0"/>
              <a:t>Center for Comparative Law</a:t>
            </a:r>
          </a:p>
          <a:p>
            <a:r>
              <a:rPr lang="en-US" sz="1400" b="1" dirty="0"/>
              <a:t>Shenzhen MSU-BIT University</a:t>
            </a:r>
          </a:p>
        </p:txBody>
      </p:sp>
    </p:spTree>
    <p:extLst>
      <p:ext uri="{BB962C8B-B14F-4D97-AF65-F5344CB8AC3E}">
        <p14:creationId xmlns:p14="http://schemas.microsoft.com/office/powerpoint/2010/main" val="278442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1</a:t>
            </a:r>
            <a:endParaRPr lang="es-AR" dirty="0"/>
          </a:p>
        </p:txBody>
      </p:sp>
      <p:sp>
        <p:nvSpPr>
          <p:cNvPr id="3" name="Прямоугольник 2"/>
          <p:cNvSpPr/>
          <p:nvPr/>
        </p:nvSpPr>
        <p:spPr>
          <a:xfrm>
            <a:off x="309158" y="657225"/>
            <a:ext cx="10374530" cy="369332"/>
          </a:xfrm>
          <a:prstGeom prst="rect">
            <a:avLst/>
          </a:prstGeom>
        </p:spPr>
        <p:txBody>
          <a:bodyPr wrap="square">
            <a:spAutoFit/>
          </a:bodyPr>
          <a:lstStyle/>
          <a:p>
            <a:r>
              <a:rPr lang="en-US" b="1" dirty="0" smtClean="0">
                <a:solidFill>
                  <a:srgbClr val="0070C0"/>
                </a:solidFill>
              </a:rPr>
              <a:t>APPROACHES &amp; METHODS</a:t>
            </a:r>
            <a:endParaRPr lang="ru-RU" b="1" dirty="0">
              <a:solidFill>
                <a:srgbClr val="0070C0"/>
              </a:solidFill>
            </a:endParaRPr>
          </a:p>
        </p:txBody>
      </p:sp>
      <p:sp>
        <p:nvSpPr>
          <p:cNvPr id="4" name="Прямоугольник 3"/>
          <p:cNvSpPr/>
          <p:nvPr/>
        </p:nvSpPr>
        <p:spPr>
          <a:xfrm>
            <a:off x="533400" y="1604486"/>
            <a:ext cx="4963023" cy="3139321"/>
          </a:xfrm>
          <a:prstGeom prst="rect">
            <a:avLst/>
          </a:prstGeom>
        </p:spPr>
        <p:txBody>
          <a:bodyPr wrap="square">
            <a:spAutoFit/>
          </a:bodyPr>
          <a:lstStyle/>
          <a:p>
            <a:r>
              <a:rPr lang="en-US" dirty="0"/>
              <a:t>A</a:t>
            </a:r>
            <a:r>
              <a:rPr lang="en-US" dirty="0" smtClean="0"/>
              <a:t>nalysis </a:t>
            </a:r>
            <a:r>
              <a:rPr lang="en-US" dirty="0"/>
              <a:t>of the evolution of </a:t>
            </a:r>
            <a:r>
              <a:rPr lang="en-US" dirty="0" smtClean="0"/>
              <a:t>national space </a:t>
            </a:r>
            <a:r>
              <a:rPr lang="en-US" dirty="0"/>
              <a:t>policy, space law, and space </a:t>
            </a:r>
            <a:r>
              <a:rPr lang="en-US" dirty="0" smtClean="0"/>
              <a:t>economy (diachronic analysis)</a:t>
            </a:r>
            <a:endParaRPr lang="en-US" dirty="0"/>
          </a:p>
          <a:p>
            <a:endParaRPr lang="en-US" dirty="0" smtClean="0"/>
          </a:p>
          <a:p>
            <a:r>
              <a:rPr lang="en-US" dirty="0"/>
              <a:t>S</a:t>
            </a:r>
            <a:r>
              <a:rPr lang="en-US" dirty="0" smtClean="0"/>
              <a:t>ynchronous </a:t>
            </a:r>
            <a:r>
              <a:rPr lang="en-US" dirty="0"/>
              <a:t>analysis of </a:t>
            </a:r>
            <a:r>
              <a:rPr lang="en-US" dirty="0" smtClean="0"/>
              <a:t>national space </a:t>
            </a:r>
            <a:r>
              <a:rPr lang="en-US" dirty="0"/>
              <a:t>policy, </a:t>
            </a:r>
            <a:r>
              <a:rPr lang="en-US" dirty="0" smtClean="0"/>
              <a:t>space law, </a:t>
            </a:r>
            <a:r>
              <a:rPr lang="en-US" dirty="0"/>
              <a:t>and </a:t>
            </a:r>
            <a:r>
              <a:rPr lang="en-US" dirty="0" smtClean="0"/>
              <a:t>space economy</a:t>
            </a:r>
          </a:p>
          <a:p>
            <a:endParaRPr lang="en-US" dirty="0" smtClean="0"/>
          </a:p>
          <a:p>
            <a:r>
              <a:rPr lang="en-US" dirty="0" smtClean="0"/>
              <a:t>Synchronous /diachronic </a:t>
            </a:r>
            <a:r>
              <a:rPr lang="en-US" dirty="0"/>
              <a:t>comparative analysis of space policy, </a:t>
            </a:r>
            <a:r>
              <a:rPr lang="en-US" dirty="0" smtClean="0"/>
              <a:t>space law, </a:t>
            </a:r>
            <a:r>
              <a:rPr lang="en-US" dirty="0"/>
              <a:t>and </a:t>
            </a:r>
            <a:r>
              <a:rPr lang="en-US" dirty="0" smtClean="0"/>
              <a:t>space economy </a:t>
            </a:r>
            <a:r>
              <a:rPr lang="en-US" dirty="0"/>
              <a:t>of </a:t>
            </a:r>
            <a:r>
              <a:rPr lang="en-US" dirty="0" smtClean="0"/>
              <a:t>group of countries</a:t>
            </a:r>
          </a:p>
          <a:p>
            <a:endParaRPr lang="en-US" dirty="0" smtClean="0"/>
          </a:p>
        </p:txBody>
      </p:sp>
      <p:grpSp>
        <p:nvGrpSpPr>
          <p:cNvPr id="8" name="Group 24"/>
          <p:cNvGrpSpPr/>
          <p:nvPr/>
        </p:nvGrpSpPr>
        <p:grpSpPr>
          <a:xfrm>
            <a:off x="7074119" y="1567417"/>
            <a:ext cx="4419599" cy="4313714"/>
            <a:chOff x="4005263" y="1644602"/>
            <a:chExt cx="4210270" cy="4260948"/>
          </a:xfrm>
        </p:grpSpPr>
        <p:grpSp>
          <p:nvGrpSpPr>
            <p:cNvPr id="16" name="Group 13"/>
            <p:cNvGrpSpPr/>
            <p:nvPr/>
          </p:nvGrpSpPr>
          <p:grpSpPr>
            <a:xfrm>
              <a:off x="4005263" y="1644602"/>
              <a:ext cx="4210270" cy="4260948"/>
              <a:chOff x="4194175" y="1835151"/>
              <a:chExt cx="3833703" cy="3879849"/>
            </a:xfrm>
          </p:grpSpPr>
          <p:sp>
            <p:nvSpPr>
              <p:cNvPr id="26" name="Freeform 6"/>
              <p:cNvSpPr>
                <a:spLocks/>
              </p:cNvSpPr>
              <p:nvPr/>
            </p:nvSpPr>
            <p:spPr bwMode="auto">
              <a:xfrm>
                <a:off x="4194175" y="1857375"/>
                <a:ext cx="1903413" cy="2409825"/>
              </a:xfrm>
              <a:custGeom>
                <a:avLst/>
                <a:gdLst/>
                <a:ahLst/>
                <a:cxnLst>
                  <a:cxn ang="0">
                    <a:pos x="871" y="3"/>
                  </a:cxn>
                  <a:cxn ang="0">
                    <a:pos x="987" y="20"/>
                  </a:cxn>
                  <a:cxn ang="0">
                    <a:pos x="1097" y="51"/>
                  </a:cxn>
                  <a:cxn ang="0">
                    <a:pos x="1199" y="99"/>
                  </a:cxn>
                  <a:cxn ang="0">
                    <a:pos x="1108" y="162"/>
                  </a:cxn>
                  <a:cxn ang="0">
                    <a:pos x="1027" y="236"/>
                  </a:cxn>
                  <a:cxn ang="0">
                    <a:pos x="956" y="320"/>
                  </a:cxn>
                  <a:cxn ang="0">
                    <a:pos x="897" y="414"/>
                  </a:cxn>
                  <a:cxn ang="0">
                    <a:pos x="851" y="516"/>
                  </a:cxn>
                  <a:cxn ang="0">
                    <a:pos x="819" y="624"/>
                  </a:cxn>
                  <a:cxn ang="0">
                    <a:pos x="803" y="738"/>
                  </a:cxn>
                  <a:cxn ang="0">
                    <a:pos x="802" y="838"/>
                  </a:cxn>
                  <a:cxn ang="0">
                    <a:pos x="810" y="918"/>
                  </a:cxn>
                  <a:cxn ang="0">
                    <a:pos x="716" y="982"/>
                  </a:cxn>
                  <a:cxn ang="0">
                    <a:pos x="632" y="1058"/>
                  </a:cxn>
                  <a:cxn ang="0">
                    <a:pos x="559" y="1145"/>
                  </a:cxn>
                  <a:cxn ang="0">
                    <a:pos x="499" y="1242"/>
                  </a:cxn>
                  <a:cxn ang="0">
                    <a:pos x="453" y="1347"/>
                  </a:cxn>
                  <a:cxn ang="0">
                    <a:pos x="422" y="1459"/>
                  </a:cxn>
                  <a:cxn ang="0">
                    <a:pos x="364" y="1488"/>
                  </a:cxn>
                  <a:cxn ang="0">
                    <a:pos x="275" y="1420"/>
                  </a:cxn>
                  <a:cxn ang="0">
                    <a:pos x="196" y="1340"/>
                  </a:cxn>
                  <a:cxn ang="0">
                    <a:pos x="129" y="1250"/>
                  </a:cxn>
                  <a:cxn ang="0">
                    <a:pos x="74" y="1150"/>
                  </a:cxn>
                  <a:cxn ang="0">
                    <a:pos x="34" y="1044"/>
                  </a:cxn>
                  <a:cxn ang="0">
                    <a:pos x="9" y="930"/>
                  </a:cxn>
                  <a:cxn ang="0">
                    <a:pos x="0" y="811"/>
                  </a:cxn>
                  <a:cxn ang="0">
                    <a:pos x="9" y="691"/>
                  </a:cxn>
                  <a:cxn ang="0">
                    <a:pos x="34" y="577"/>
                  </a:cxn>
                  <a:cxn ang="0">
                    <a:pos x="76" y="470"/>
                  </a:cxn>
                  <a:cxn ang="0">
                    <a:pos x="130" y="370"/>
                  </a:cxn>
                  <a:cxn ang="0">
                    <a:pos x="199" y="280"/>
                  </a:cxn>
                  <a:cxn ang="0">
                    <a:pos x="279" y="200"/>
                  </a:cxn>
                  <a:cxn ang="0">
                    <a:pos x="370" y="131"/>
                  </a:cxn>
                  <a:cxn ang="0">
                    <a:pos x="469" y="76"/>
                  </a:cxn>
                  <a:cxn ang="0">
                    <a:pos x="577" y="34"/>
                  </a:cxn>
                  <a:cxn ang="0">
                    <a:pos x="691" y="9"/>
                  </a:cxn>
                  <a:cxn ang="0">
                    <a:pos x="811" y="0"/>
                  </a:cxn>
                </a:cxnLst>
                <a:rect l="0" t="0" r="r" b="b"/>
                <a:pathLst>
                  <a:path w="1199" h="1518">
                    <a:moveTo>
                      <a:pt x="811" y="0"/>
                    </a:moveTo>
                    <a:lnTo>
                      <a:pt x="871" y="3"/>
                    </a:lnTo>
                    <a:lnTo>
                      <a:pt x="930" y="8"/>
                    </a:lnTo>
                    <a:lnTo>
                      <a:pt x="987" y="20"/>
                    </a:lnTo>
                    <a:lnTo>
                      <a:pt x="1042" y="34"/>
                    </a:lnTo>
                    <a:lnTo>
                      <a:pt x="1097" y="51"/>
                    </a:lnTo>
                    <a:lnTo>
                      <a:pt x="1149" y="74"/>
                    </a:lnTo>
                    <a:lnTo>
                      <a:pt x="1199" y="99"/>
                    </a:lnTo>
                    <a:lnTo>
                      <a:pt x="1153" y="128"/>
                    </a:lnTo>
                    <a:lnTo>
                      <a:pt x="1108" y="162"/>
                    </a:lnTo>
                    <a:lnTo>
                      <a:pt x="1066" y="197"/>
                    </a:lnTo>
                    <a:lnTo>
                      <a:pt x="1027" y="236"/>
                    </a:lnTo>
                    <a:lnTo>
                      <a:pt x="990" y="277"/>
                    </a:lnTo>
                    <a:lnTo>
                      <a:pt x="956" y="320"/>
                    </a:lnTo>
                    <a:lnTo>
                      <a:pt x="925" y="366"/>
                    </a:lnTo>
                    <a:lnTo>
                      <a:pt x="897" y="414"/>
                    </a:lnTo>
                    <a:lnTo>
                      <a:pt x="873" y="464"/>
                    </a:lnTo>
                    <a:lnTo>
                      <a:pt x="851" y="516"/>
                    </a:lnTo>
                    <a:lnTo>
                      <a:pt x="833" y="569"/>
                    </a:lnTo>
                    <a:lnTo>
                      <a:pt x="819" y="624"/>
                    </a:lnTo>
                    <a:lnTo>
                      <a:pt x="809" y="681"/>
                    </a:lnTo>
                    <a:lnTo>
                      <a:pt x="803" y="738"/>
                    </a:lnTo>
                    <a:lnTo>
                      <a:pt x="801" y="797"/>
                    </a:lnTo>
                    <a:lnTo>
                      <a:pt x="802" y="838"/>
                    </a:lnTo>
                    <a:lnTo>
                      <a:pt x="805" y="878"/>
                    </a:lnTo>
                    <a:lnTo>
                      <a:pt x="810" y="918"/>
                    </a:lnTo>
                    <a:lnTo>
                      <a:pt x="762" y="948"/>
                    </a:lnTo>
                    <a:lnTo>
                      <a:pt x="716" y="982"/>
                    </a:lnTo>
                    <a:lnTo>
                      <a:pt x="672" y="1019"/>
                    </a:lnTo>
                    <a:lnTo>
                      <a:pt x="632" y="1058"/>
                    </a:lnTo>
                    <a:lnTo>
                      <a:pt x="594" y="1100"/>
                    </a:lnTo>
                    <a:lnTo>
                      <a:pt x="559" y="1145"/>
                    </a:lnTo>
                    <a:lnTo>
                      <a:pt x="528" y="1193"/>
                    </a:lnTo>
                    <a:lnTo>
                      <a:pt x="499" y="1242"/>
                    </a:lnTo>
                    <a:lnTo>
                      <a:pt x="474" y="1293"/>
                    </a:lnTo>
                    <a:lnTo>
                      <a:pt x="453" y="1347"/>
                    </a:lnTo>
                    <a:lnTo>
                      <a:pt x="435" y="1402"/>
                    </a:lnTo>
                    <a:lnTo>
                      <a:pt x="422" y="1459"/>
                    </a:lnTo>
                    <a:lnTo>
                      <a:pt x="412" y="1518"/>
                    </a:lnTo>
                    <a:lnTo>
                      <a:pt x="364" y="1488"/>
                    </a:lnTo>
                    <a:lnTo>
                      <a:pt x="318" y="1456"/>
                    </a:lnTo>
                    <a:lnTo>
                      <a:pt x="275" y="1420"/>
                    </a:lnTo>
                    <a:lnTo>
                      <a:pt x="234" y="1381"/>
                    </a:lnTo>
                    <a:lnTo>
                      <a:pt x="196" y="1340"/>
                    </a:lnTo>
                    <a:lnTo>
                      <a:pt x="161" y="1296"/>
                    </a:lnTo>
                    <a:lnTo>
                      <a:pt x="129" y="1250"/>
                    </a:lnTo>
                    <a:lnTo>
                      <a:pt x="100" y="1202"/>
                    </a:lnTo>
                    <a:lnTo>
                      <a:pt x="74" y="1150"/>
                    </a:lnTo>
                    <a:lnTo>
                      <a:pt x="52" y="1098"/>
                    </a:lnTo>
                    <a:lnTo>
                      <a:pt x="34" y="1044"/>
                    </a:lnTo>
                    <a:lnTo>
                      <a:pt x="19" y="988"/>
                    </a:lnTo>
                    <a:lnTo>
                      <a:pt x="9" y="930"/>
                    </a:lnTo>
                    <a:lnTo>
                      <a:pt x="2" y="871"/>
                    </a:lnTo>
                    <a:lnTo>
                      <a:pt x="0" y="811"/>
                    </a:lnTo>
                    <a:lnTo>
                      <a:pt x="2" y="751"/>
                    </a:lnTo>
                    <a:lnTo>
                      <a:pt x="9" y="691"/>
                    </a:lnTo>
                    <a:lnTo>
                      <a:pt x="19" y="634"/>
                    </a:lnTo>
                    <a:lnTo>
                      <a:pt x="34" y="577"/>
                    </a:lnTo>
                    <a:lnTo>
                      <a:pt x="53" y="522"/>
                    </a:lnTo>
                    <a:lnTo>
                      <a:pt x="76" y="470"/>
                    </a:lnTo>
                    <a:lnTo>
                      <a:pt x="102" y="419"/>
                    </a:lnTo>
                    <a:lnTo>
                      <a:pt x="130" y="370"/>
                    </a:lnTo>
                    <a:lnTo>
                      <a:pt x="163" y="323"/>
                    </a:lnTo>
                    <a:lnTo>
                      <a:pt x="199" y="280"/>
                    </a:lnTo>
                    <a:lnTo>
                      <a:pt x="238" y="238"/>
                    </a:lnTo>
                    <a:lnTo>
                      <a:pt x="279" y="200"/>
                    </a:lnTo>
                    <a:lnTo>
                      <a:pt x="323" y="164"/>
                    </a:lnTo>
                    <a:lnTo>
                      <a:pt x="370" y="131"/>
                    </a:lnTo>
                    <a:lnTo>
                      <a:pt x="419" y="102"/>
                    </a:lnTo>
                    <a:lnTo>
                      <a:pt x="469" y="76"/>
                    </a:lnTo>
                    <a:lnTo>
                      <a:pt x="522" y="54"/>
                    </a:lnTo>
                    <a:lnTo>
                      <a:pt x="577" y="34"/>
                    </a:lnTo>
                    <a:lnTo>
                      <a:pt x="633" y="20"/>
                    </a:lnTo>
                    <a:lnTo>
                      <a:pt x="691" y="9"/>
                    </a:lnTo>
                    <a:lnTo>
                      <a:pt x="751" y="3"/>
                    </a:lnTo>
                    <a:lnTo>
                      <a:pt x="811"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a:off x="6084778" y="1835151"/>
                <a:ext cx="1943100" cy="2400300"/>
              </a:xfrm>
              <a:custGeom>
                <a:avLst/>
                <a:gdLst/>
                <a:ahLst/>
                <a:cxnLst>
                  <a:cxn ang="0">
                    <a:pos x="474" y="2"/>
                  </a:cxn>
                  <a:cxn ang="0">
                    <a:pos x="591" y="20"/>
                  </a:cxn>
                  <a:cxn ang="0">
                    <a:pos x="702" y="54"/>
                  </a:cxn>
                  <a:cxn ang="0">
                    <a:pos x="806" y="102"/>
                  </a:cxn>
                  <a:cxn ang="0">
                    <a:pos x="901" y="163"/>
                  </a:cxn>
                  <a:cxn ang="0">
                    <a:pos x="987" y="238"/>
                  </a:cxn>
                  <a:cxn ang="0">
                    <a:pos x="1061" y="323"/>
                  </a:cxn>
                  <a:cxn ang="0">
                    <a:pos x="1123" y="419"/>
                  </a:cxn>
                  <a:cxn ang="0">
                    <a:pos x="1171" y="522"/>
                  </a:cxn>
                  <a:cxn ang="0">
                    <a:pos x="1205" y="633"/>
                  </a:cxn>
                  <a:cxn ang="0">
                    <a:pos x="1222" y="750"/>
                  </a:cxn>
                  <a:cxn ang="0">
                    <a:pos x="1222" y="870"/>
                  </a:cxn>
                  <a:cxn ang="0">
                    <a:pos x="1206" y="986"/>
                  </a:cxn>
                  <a:cxn ang="0">
                    <a:pos x="1173" y="1095"/>
                  </a:cxn>
                  <a:cxn ang="0">
                    <a:pos x="1127" y="1197"/>
                  </a:cxn>
                  <a:cxn ang="0">
                    <a:pos x="1067" y="1291"/>
                  </a:cxn>
                  <a:cxn ang="0">
                    <a:pos x="995" y="1376"/>
                  </a:cxn>
                  <a:cxn ang="0">
                    <a:pos x="912" y="1450"/>
                  </a:cxn>
                  <a:cxn ang="0">
                    <a:pos x="821" y="1512"/>
                  </a:cxn>
                  <a:cxn ang="0">
                    <a:pos x="795" y="1399"/>
                  </a:cxn>
                  <a:cxn ang="0">
                    <a:pos x="755" y="1293"/>
                  </a:cxn>
                  <a:cxn ang="0">
                    <a:pos x="701" y="1194"/>
                  </a:cxn>
                  <a:cxn ang="0">
                    <a:pos x="633" y="1104"/>
                  </a:cxn>
                  <a:cxn ang="0">
                    <a:pos x="554" y="1024"/>
                  </a:cxn>
                  <a:cxn ang="0">
                    <a:pos x="465" y="956"/>
                  </a:cxn>
                  <a:cxn ang="0">
                    <a:pos x="422" y="877"/>
                  </a:cxn>
                  <a:cxn ang="0">
                    <a:pos x="421" y="765"/>
                  </a:cxn>
                  <a:cxn ang="0">
                    <a:pos x="404" y="646"/>
                  </a:cxn>
                  <a:cxn ang="0">
                    <a:pos x="370" y="534"/>
                  </a:cxn>
                  <a:cxn ang="0">
                    <a:pos x="321" y="431"/>
                  </a:cxn>
                  <a:cxn ang="0">
                    <a:pos x="258" y="334"/>
                  </a:cxn>
                  <a:cxn ang="0">
                    <a:pos x="183" y="249"/>
                  </a:cxn>
                  <a:cxn ang="0">
                    <a:pos x="97" y="174"/>
                  </a:cxn>
                  <a:cxn ang="0">
                    <a:pos x="0" y="113"/>
                  </a:cxn>
                  <a:cxn ang="0">
                    <a:pos x="95" y="65"/>
                  </a:cxn>
                  <a:cxn ang="0">
                    <a:pos x="195" y="30"/>
                  </a:cxn>
                  <a:cxn ang="0">
                    <a:pos x="302" y="8"/>
                  </a:cxn>
                  <a:cxn ang="0">
                    <a:pos x="413" y="0"/>
                  </a:cxn>
                </a:cxnLst>
                <a:rect l="0" t="0" r="r" b="b"/>
                <a:pathLst>
                  <a:path w="1224" h="1512">
                    <a:moveTo>
                      <a:pt x="413" y="0"/>
                    </a:moveTo>
                    <a:lnTo>
                      <a:pt x="474" y="2"/>
                    </a:lnTo>
                    <a:lnTo>
                      <a:pt x="533" y="9"/>
                    </a:lnTo>
                    <a:lnTo>
                      <a:pt x="591" y="20"/>
                    </a:lnTo>
                    <a:lnTo>
                      <a:pt x="647" y="34"/>
                    </a:lnTo>
                    <a:lnTo>
                      <a:pt x="702" y="54"/>
                    </a:lnTo>
                    <a:lnTo>
                      <a:pt x="755" y="76"/>
                    </a:lnTo>
                    <a:lnTo>
                      <a:pt x="806" y="102"/>
                    </a:lnTo>
                    <a:lnTo>
                      <a:pt x="855" y="131"/>
                    </a:lnTo>
                    <a:lnTo>
                      <a:pt x="901" y="163"/>
                    </a:lnTo>
                    <a:lnTo>
                      <a:pt x="946" y="199"/>
                    </a:lnTo>
                    <a:lnTo>
                      <a:pt x="987" y="238"/>
                    </a:lnTo>
                    <a:lnTo>
                      <a:pt x="1025" y="279"/>
                    </a:lnTo>
                    <a:lnTo>
                      <a:pt x="1061" y="323"/>
                    </a:lnTo>
                    <a:lnTo>
                      <a:pt x="1094" y="370"/>
                    </a:lnTo>
                    <a:lnTo>
                      <a:pt x="1123" y="419"/>
                    </a:lnTo>
                    <a:lnTo>
                      <a:pt x="1149" y="469"/>
                    </a:lnTo>
                    <a:lnTo>
                      <a:pt x="1171" y="522"/>
                    </a:lnTo>
                    <a:lnTo>
                      <a:pt x="1190" y="577"/>
                    </a:lnTo>
                    <a:lnTo>
                      <a:pt x="1205" y="633"/>
                    </a:lnTo>
                    <a:lnTo>
                      <a:pt x="1216" y="691"/>
                    </a:lnTo>
                    <a:lnTo>
                      <a:pt x="1222" y="750"/>
                    </a:lnTo>
                    <a:lnTo>
                      <a:pt x="1224" y="811"/>
                    </a:lnTo>
                    <a:lnTo>
                      <a:pt x="1222" y="870"/>
                    </a:lnTo>
                    <a:lnTo>
                      <a:pt x="1216" y="929"/>
                    </a:lnTo>
                    <a:lnTo>
                      <a:pt x="1206" y="986"/>
                    </a:lnTo>
                    <a:lnTo>
                      <a:pt x="1191" y="1041"/>
                    </a:lnTo>
                    <a:lnTo>
                      <a:pt x="1173" y="1095"/>
                    </a:lnTo>
                    <a:lnTo>
                      <a:pt x="1152" y="1147"/>
                    </a:lnTo>
                    <a:lnTo>
                      <a:pt x="1127" y="1197"/>
                    </a:lnTo>
                    <a:lnTo>
                      <a:pt x="1098" y="1245"/>
                    </a:lnTo>
                    <a:lnTo>
                      <a:pt x="1067" y="1291"/>
                    </a:lnTo>
                    <a:lnTo>
                      <a:pt x="1033" y="1335"/>
                    </a:lnTo>
                    <a:lnTo>
                      <a:pt x="995" y="1376"/>
                    </a:lnTo>
                    <a:lnTo>
                      <a:pt x="955" y="1414"/>
                    </a:lnTo>
                    <a:lnTo>
                      <a:pt x="912" y="1450"/>
                    </a:lnTo>
                    <a:lnTo>
                      <a:pt x="868" y="1483"/>
                    </a:lnTo>
                    <a:lnTo>
                      <a:pt x="821" y="1512"/>
                    </a:lnTo>
                    <a:lnTo>
                      <a:pt x="810" y="1455"/>
                    </a:lnTo>
                    <a:lnTo>
                      <a:pt x="795" y="1399"/>
                    </a:lnTo>
                    <a:lnTo>
                      <a:pt x="777" y="1345"/>
                    </a:lnTo>
                    <a:lnTo>
                      <a:pt x="755" y="1293"/>
                    </a:lnTo>
                    <a:lnTo>
                      <a:pt x="730" y="1242"/>
                    </a:lnTo>
                    <a:lnTo>
                      <a:pt x="701" y="1194"/>
                    </a:lnTo>
                    <a:lnTo>
                      <a:pt x="668" y="1148"/>
                    </a:lnTo>
                    <a:lnTo>
                      <a:pt x="633" y="1104"/>
                    </a:lnTo>
                    <a:lnTo>
                      <a:pt x="595" y="1063"/>
                    </a:lnTo>
                    <a:lnTo>
                      <a:pt x="554" y="1024"/>
                    </a:lnTo>
                    <a:lnTo>
                      <a:pt x="511" y="989"/>
                    </a:lnTo>
                    <a:lnTo>
                      <a:pt x="465" y="956"/>
                    </a:lnTo>
                    <a:lnTo>
                      <a:pt x="417" y="927"/>
                    </a:lnTo>
                    <a:lnTo>
                      <a:pt x="422" y="877"/>
                    </a:lnTo>
                    <a:lnTo>
                      <a:pt x="424" y="825"/>
                    </a:lnTo>
                    <a:lnTo>
                      <a:pt x="421" y="765"/>
                    </a:lnTo>
                    <a:lnTo>
                      <a:pt x="415" y="705"/>
                    </a:lnTo>
                    <a:lnTo>
                      <a:pt x="404" y="646"/>
                    </a:lnTo>
                    <a:lnTo>
                      <a:pt x="389" y="590"/>
                    </a:lnTo>
                    <a:lnTo>
                      <a:pt x="370" y="534"/>
                    </a:lnTo>
                    <a:lnTo>
                      <a:pt x="347" y="482"/>
                    </a:lnTo>
                    <a:lnTo>
                      <a:pt x="321" y="431"/>
                    </a:lnTo>
                    <a:lnTo>
                      <a:pt x="291" y="381"/>
                    </a:lnTo>
                    <a:lnTo>
                      <a:pt x="258" y="334"/>
                    </a:lnTo>
                    <a:lnTo>
                      <a:pt x="222" y="291"/>
                    </a:lnTo>
                    <a:lnTo>
                      <a:pt x="183" y="249"/>
                    </a:lnTo>
                    <a:lnTo>
                      <a:pt x="141" y="211"/>
                    </a:lnTo>
                    <a:lnTo>
                      <a:pt x="97" y="174"/>
                    </a:lnTo>
                    <a:lnTo>
                      <a:pt x="50" y="142"/>
                    </a:lnTo>
                    <a:lnTo>
                      <a:pt x="0" y="113"/>
                    </a:lnTo>
                    <a:lnTo>
                      <a:pt x="46" y="88"/>
                    </a:lnTo>
                    <a:lnTo>
                      <a:pt x="95" y="65"/>
                    </a:lnTo>
                    <a:lnTo>
                      <a:pt x="144" y="46"/>
                    </a:lnTo>
                    <a:lnTo>
                      <a:pt x="195" y="30"/>
                    </a:lnTo>
                    <a:lnTo>
                      <a:pt x="248" y="17"/>
                    </a:lnTo>
                    <a:lnTo>
                      <a:pt x="302" y="8"/>
                    </a:lnTo>
                    <a:lnTo>
                      <a:pt x="357" y="2"/>
                    </a:lnTo>
                    <a:lnTo>
                      <a:pt x="413" y="0"/>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5465763" y="2014538"/>
                <a:ext cx="1304925" cy="1300162"/>
              </a:xfrm>
              <a:custGeom>
                <a:avLst/>
                <a:gdLst/>
                <a:ahLst/>
                <a:cxnLst>
                  <a:cxn ang="0">
                    <a:pos x="398" y="0"/>
                  </a:cxn>
                  <a:cxn ang="0">
                    <a:pos x="448" y="29"/>
                  </a:cxn>
                  <a:cxn ang="0">
                    <a:pos x="495" y="61"/>
                  </a:cxn>
                  <a:cxn ang="0">
                    <a:pos x="539" y="98"/>
                  </a:cxn>
                  <a:cxn ang="0">
                    <a:pos x="581" y="136"/>
                  </a:cxn>
                  <a:cxn ang="0">
                    <a:pos x="620" y="178"/>
                  </a:cxn>
                  <a:cxn ang="0">
                    <a:pos x="656" y="221"/>
                  </a:cxn>
                  <a:cxn ang="0">
                    <a:pos x="689" y="268"/>
                  </a:cxn>
                  <a:cxn ang="0">
                    <a:pos x="719" y="318"/>
                  </a:cxn>
                  <a:cxn ang="0">
                    <a:pos x="745" y="369"/>
                  </a:cxn>
                  <a:cxn ang="0">
                    <a:pos x="768" y="421"/>
                  </a:cxn>
                  <a:cxn ang="0">
                    <a:pos x="787" y="477"/>
                  </a:cxn>
                  <a:cxn ang="0">
                    <a:pos x="802" y="533"/>
                  </a:cxn>
                  <a:cxn ang="0">
                    <a:pos x="813" y="592"/>
                  </a:cxn>
                  <a:cxn ang="0">
                    <a:pos x="819" y="652"/>
                  </a:cxn>
                  <a:cxn ang="0">
                    <a:pos x="822" y="712"/>
                  </a:cxn>
                  <a:cxn ang="0">
                    <a:pos x="820" y="764"/>
                  </a:cxn>
                  <a:cxn ang="0">
                    <a:pos x="815" y="814"/>
                  </a:cxn>
                  <a:cxn ang="0">
                    <a:pos x="763" y="787"/>
                  </a:cxn>
                  <a:cxn ang="0">
                    <a:pos x="710" y="764"/>
                  </a:cxn>
                  <a:cxn ang="0">
                    <a:pos x="654" y="745"/>
                  </a:cxn>
                  <a:cxn ang="0">
                    <a:pos x="597" y="729"/>
                  </a:cxn>
                  <a:cxn ang="0">
                    <a:pos x="539" y="718"/>
                  </a:cxn>
                  <a:cxn ang="0">
                    <a:pos x="478" y="712"/>
                  </a:cxn>
                  <a:cxn ang="0">
                    <a:pos x="416" y="709"/>
                  </a:cxn>
                  <a:cxn ang="0">
                    <a:pos x="361" y="712"/>
                  </a:cxn>
                  <a:cxn ang="0">
                    <a:pos x="307" y="717"/>
                  </a:cxn>
                  <a:cxn ang="0">
                    <a:pos x="253" y="726"/>
                  </a:cxn>
                  <a:cxn ang="0">
                    <a:pos x="201" y="738"/>
                  </a:cxn>
                  <a:cxn ang="0">
                    <a:pos x="151" y="754"/>
                  </a:cxn>
                  <a:cxn ang="0">
                    <a:pos x="102" y="772"/>
                  </a:cxn>
                  <a:cxn ang="0">
                    <a:pos x="55" y="794"/>
                  </a:cxn>
                  <a:cxn ang="0">
                    <a:pos x="9" y="819"/>
                  </a:cxn>
                  <a:cxn ang="0">
                    <a:pos x="4" y="779"/>
                  </a:cxn>
                  <a:cxn ang="0">
                    <a:pos x="1" y="739"/>
                  </a:cxn>
                  <a:cxn ang="0">
                    <a:pos x="0" y="698"/>
                  </a:cxn>
                  <a:cxn ang="0">
                    <a:pos x="2" y="639"/>
                  </a:cxn>
                  <a:cxn ang="0">
                    <a:pos x="8" y="582"/>
                  </a:cxn>
                  <a:cxn ang="0">
                    <a:pos x="18" y="525"/>
                  </a:cxn>
                  <a:cxn ang="0">
                    <a:pos x="32" y="470"/>
                  </a:cxn>
                  <a:cxn ang="0">
                    <a:pos x="50" y="417"/>
                  </a:cxn>
                  <a:cxn ang="0">
                    <a:pos x="72" y="365"/>
                  </a:cxn>
                  <a:cxn ang="0">
                    <a:pos x="96" y="315"/>
                  </a:cxn>
                  <a:cxn ang="0">
                    <a:pos x="124" y="267"/>
                  </a:cxn>
                  <a:cxn ang="0">
                    <a:pos x="155" y="221"/>
                  </a:cxn>
                  <a:cxn ang="0">
                    <a:pos x="189" y="178"/>
                  </a:cxn>
                  <a:cxn ang="0">
                    <a:pos x="226" y="137"/>
                  </a:cxn>
                  <a:cxn ang="0">
                    <a:pos x="265" y="98"/>
                  </a:cxn>
                  <a:cxn ang="0">
                    <a:pos x="307" y="63"/>
                  </a:cxn>
                  <a:cxn ang="0">
                    <a:pos x="352" y="29"/>
                  </a:cxn>
                  <a:cxn ang="0">
                    <a:pos x="398" y="0"/>
                  </a:cxn>
                </a:cxnLst>
                <a:rect l="0" t="0" r="r" b="b"/>
                <a:pathLst>
                  <a:path w="822" h="819">
                    <a:moveTo>
                      <a:pt x="398" y="0"/>
                    </a:moveTo>
                    <a:lnTo>
                      <a:pt x="448" y="29"/>
                    </a:lnTo>
                    <a:lnTo>
                      <a:pt x="495" y="61"/>
                    </a:lnTo>
                    <a:lnTo>
                      <a:pt x="539" y="98"/>
                    </a:lnTo>
                    <a:lnTo>
                      <a:pt x="581" y="136"/>
                    </a:lnTo>
                    <a:lnTo>
                      <a:pt x="620" y="178"/>
                    </a:lnTo>
                    <a:lnTo>
                      <a:pt x="656" y="221"/>
                    </a:lnTo>
                    <a:lnTo>
                      <a:pt x="689" y="268"/>
                    </a:lnTo>
                    <a:lnTo>
                      <a:pt x="719" y="318"/>
                    </a:lnTo>
                    <a:lnTo>
                      <a:pt x="745" y="369"/>
                    </a:lnTo>
                    <a:lnTo>
                      <a:pt x="768" y="421"/>
                    </a:lnTo>
                    <a:lnTo>
                      <a:pt x="787" y="477"/>
                    </a:lnTo>
                    <a:lnTo>
                      <a:pt x="802" y="533"/>
                    </a:lnTo>
                    <a:lnTo>
                      <a:pt x="813" y="592"/>
                    </a:lnTo>
                    <a:lnTo>
                      <a:pt x="819" y="652"/>
                    </a:lnTo>
                    <a:lnTo>
                      <a:pt x="822" y="712"/>
                    </a:lnTo>
                    <a:lnTo>
                      <a:pt x="820" y="764"/>
                    </a:lnTo>
                    <a:lnTo>
                      <a:pt x="815" y="814"/>
                    </a:lnTo>
                    <a:lnTo>
                      <a:pt x="763" y="787"/>
                    </a:lnTo>
                    <a:lnTo>
                      <a:pt x="710" y="764"/>
                    </a:lnTo>
                    <a:lnTo>
                      <a:pt x="654" y="745"/>
                    </a:lnTo>
                    <a:lnTo>
                      <a:pt x="597" y="729"/>
                    </a:lnTo>
                    <a:lnTo>
                      <a:pt x="539" y="718"/>
                    </a:lnTo>
                    <a:lnTo>
                      <a:pt x="478" y="712"/>
                    </a:lnTo>
                    <a:lnTo>
                      <a:pt x="416" y="709"/>
                    </a:lnTo>
                    <a:lnTo>
                      <a:pt x="361" y="712"/>
                    </a:lnTo>
                    <a:lnTo>
                      <a:pt x="307" y="717"/>
                    </a:lnTo>
                    <a:lnTo>
                      <a:pt x="253" y="726"/>
                    </a:lnTo>
                    <a:lnTo>
                      <a:pt x="201" y="738"/>
                    </a:lnTo>
                    <a:lnTo>
                      <a:pt x="151" y="754"/>
                    </a:lnTo>
                    <a:lnTo>
                      <a:pt x="102" y="772"/>
                    </a:lnTo>
                    <a:lnTo>
                      <a:pt x="55" y="794"/>
                    </a:lnTo>
                    <a:lnTo>
                      <a:pt x="9" y="819"/>
                    </a:lnTo>
                    <a:lnTo>
                      <a:pt x="4" y="779"/>
                    </a:lnTo>
                    <a:lnTo>
                      <a:pt x="1" y="739"/>
                    </a:lnTo>
                    <a:lnTo>
                      <a:pt x="0" y="698"/>
                    </a:lnTo>
                    <a:lnTo>
                      <a:pt x="2" y="639"/>
                    </a:lnTo>
                    <a:lnTo>
                      <a:pt x="8" y="582"/>
                    </a:lnTo>
                    <a:lnTo>
                      <a:pt x="18" y="525"/>
                    </a:lnTo>
                    <a:lnTo>
                      <a:pt x="32" y="470"/>
                    </a:lnTo>
                    <a:lnTo>
                      <a:pt x="50" y="417"/>
                    </a:lnTo>
                    <a:lnTo>
                      <a:pt x="72" y="365"/>
                    </a:lnTo>
                    <a:lnTo>
                      <a:pt x="96" y="315"/>
                    </a:lnTo>
                    <a:lnTo>
                      <a:pt x="124" y="267"/>
                    </a:lnTo>
                    <a:lnTo>
                      <a:pt x="155" y="221"/>
                    </a:lnTo>
                    <a:lnTo>
                      <a:pt x="189" y="178"/>
                    </a:lnTo>
                    <a:lnTo>
                      <a:pt x="226" y="137"/>
                    </a:lnTo>
                    <a:lnTo>
                      <a:pt x="265" y="98"/>
                    </a:lnTo>
                    <a:lnTo>
                      <a:pt x="307" y="63"/>
                    </a:lnTo>
                    <a:lnTo>
                      <a:pt x="352" y="29"/>
                    </a:lnTo>
                    <a:lnTo>
                      <a:pt x="398" y="0"/>
                    </a:lnTo>
                    <a:close/>
                  </a:path>
                </a:pathLst>
              </a:custGeom>
              <a:solidFill>
                <a:srgbClr val="DDA1A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p:cNvSpPr>
              <p:nvPr/>
            </p:nvSpPr>
            <p:spPr bwMode="auto">
              <a:xfrm>
                <a:off x="4838700" y="4235450"/>
                <a:ext cx="2576513" cy="1479550"/>
              </a:xfrm>
              <a:custGeom>
                <a:avLst/>
                <a:gdLst/>
                <a:ahLst/>
                <a:cxnLst>
                  <a:cxn ang="0">
                    <a:pos x="1619" y="40"/>
                  </a:cxn>
                  <a:cxn ang="0">
                    <a:pos x="1623" y="121"/>
                  </a:cxn>
                  <a:cxn ang="0">
                    <a:pos x="1614" y="241"/>
                  </a:cxn>
                  <a:cxn ang="0">
                    <a:pos x="1588" y="355"/>
                  </a:cxn>
                  <a:cxn ang="0">
                    <a:pos x="1547" y="463"/>
                  </a:cxn>
                  <a:cxn ang="0">
                    <a:pos x="1492" y="563"/>
                  </a:cxn>
                  <a:cxn ang="0">
                    <a:pos x="1423" y="654"/>
                  </a:cxn>
                  <a:cxn ang="0">
                    <a:pos x="1344" y="733"/>
                  </a:cxn>
                  <a:cxn ang="0">
                    <a:pos x="1253" y="802"/>
                  </a:cxn>
                  <a:cxn ang="0">
                    <a:pos x="1154" y="857"/>
                  </a:cxn>
                  <a:cxn ang="0">
                    <a:pos x="1045" y="898"/>
                  </a:cxn>
                  <a:cxn ang="0">
                    <a:pos x="931" y="923"/>
                  </a:cxn>
                  <a:cxn ang="0">
                    <a:pos x="811" y="932"/>
                  </a:cxn>
                  <a:cxn ang="0">
                    <a:pos x="691" y="923"/>
                  </a:cxn>
                  <a:cxn ang="0">
                    <a:pos x="577" y="898"/>
                  </a:cxn>
                  <a:cxn ang="0">
                    <a:pos x="469" y="857"/>
                  </a:cxn>
                  <a:cxn ang="0">
                    <a:pos x="370" y="802"/>
                  </a:cxn>
                  <a:cxn ang="0">
                    <a:pos x="279" y="733"/>
                  </a:cxn>
                  <a:cxn ang="0">
                    <a:pos x="199" y="654"/>
                  </a:cxn>
                  <a:cxn ang="0">
                    <a:pos x="130" y="563"/>
                  </a:cxn>
                  <a:cxn ang="0">
                    <a:pos x="76" y="463"/>
                  </a:cxn>
                  <a:cxn ang="0">
                    <a:pos x="34" y="355"/>
                  </a:cxn>
                  <a:cxn ang="0">
                    <a:pos x="9" y="241"/>
                  </a:cxn>
                  <a:cxn ang="0">
                    <a:pos x="0" y="121"/>
                  </a:cxn>
                  <a:cxn ang="0">
                    <a:pos x="6" y="20"/>
                  </a:cxn>
                  <a:cxn ang="0">
                    <a:pos x="111" y="70"/>
                  </a:cxn>
                  <a:cxn ang="0">
                    <a:pos x="224" y="104"/>
                  </a:cxn>
                  <a:cxn ang="0">
                    <a:pos x="344" y="123"/>
                  </a:cxn>
                  <a:cxn ang="0">
                    <a:pos x="462" y="123"/>
                  </a:cxn>
                  <a:cxn ang="0">
                    <a:pos x="570" y="108"/>
                  </a:cxn>
                  <a:cxn ang="0">
                    <a:pos x="674" y="79"/>
                  </a:cxn>
                  <a:cxn ang="0">
                    <a:pos x="772" y="37"/>
                  </a:cxn>
                  <a:cxn ang="0">
                    <a:pos x="868" y="37"/>
                  </a:cxn>
                  <a:cxn ang="0">
                    <a:pos x="975" y="77"/>
                  </a:cxn>
                  <a:cxn ang="0">
                    <a:pos x="1088" y="102"/>
                  </a:cxn>
                  <a:cxn ang="0">
                    <a:pos x="1206" y="110"/>
                  </a:cxn>
                  <a:cxn ang="0">
                    <a:pos x="1316" y="103"/>
                  </a:cxn>
                  <a:cxn ang="0">
                    <a:pos x="1420" y="81"/>
                  </a:cxn>
                  <a:cxn ang="0">
                    <a:pos x="1520" y="47"/>
                  </a:cxn>
                  <a:cxn ang="0">
                    <a:pos x="1614" y="0"/>
                  </a:cxn>
                </a:cxnLst>
                <a:rect l="0" t="0" r="r" b="b"/>
                <a:pathLst>
                  <a:path w="1623" h="932">
                    <a:moveTo>
                      <a:pt x="1614" y="0"/>
                    </a:moveTo>
                    <a:lnTo>
                      <a:pt x="1619" y="40"/>
                    </a:lnTo>
                    <a:lnTo>
                      <a:pt x="1622" y="80"/>
                    </a:lnTo>
                    <a:lnTo>
                      <a:pt x="1623" y="121"/>
                    </a:lnTo>
                    <a:lnTo>
                      <a:pt x="1620" y="182"/>
                    </a:lnTo>
                    <a:lnTo>
                      <a:pt x="1614" y="241"/>
                    </a:lnTo>
                    <a:lnTo>
                      <a:pt x="1603" y="299"/>
                    </a:lnTo>
                    <a:lnTo>
                      <a:pt x="1588" y="355"/>
                    </a:lnTo>
                    <a:lnTo>
                      <a:pt x="1569" y="410"/>
                    </a:lnTo>
                    <a:lnTo>
                      <a:pt x="1547" y="463"/>
                    </a:lnTo>
                    <a:lnTo>
                      <a:pt x="1521" y="514"/>
                    </a:lnTo>
                    <a:lnTo>
                      <a:pt x="1492" y="563"/>
                    </a:lnTo>
                    <a:lnTo>
                      <a:pt x="1460" y="609"/>
                    </a:lnTo>
                    <a:lnTo>
                      <a:pt x="1423" y="654"/>
                    </a:lnTo>
                    <a:lnTo>
                      <a:pt x="1385" y="694"/>
                    </a:lnTo>
                    <a:lnTo>
                      <a:pt x="1344" y="733"/>
                    </a:lnTo>
                    <a:lnTo>
                      <a:pt x="1300" y="769"/>
                    </a:lnTo>
                    <a:lnTo>
                      <a:pt x="1253" y="802"/>
                    </a:lnTo>
                    <a:lnTo>
                      <a:pt x="1204" y="831"/>
                    </a:lnTo>
                    <a:lnTo>
                      <a:pt x="1154" y="857"/>
                    </a:lnTo>
                    <a:lnTo>
                      <a:pt x="1100" y="879"/>
                    </a:lnTo>
                    <a:lnTo>
                      <a:pt x="1045" y="898"/>
                    </a:lnTo>
                    <a:lnTo>
                      <a:pt x="989" y="913"/>
                    </a:lnTo>
                    <a:lnTo>
                      <a:pt x="931" y="923"/>
                    </a:lnTo>
                    <a:lnTo>
                      <a:pt x="872" y="930"/>
                    </a:lnTo>
                    <a:lnTo>
                      <a:pt x="811" y="932"/>
                    </a:lnTo>
                    <a:lnTo>
                      <a:pt x="751" y="930"/>
                    </a:lnTo>
                    <a:lnTo>
                      <a:pt x="691" y="923"/>
                    </a:lnTo>
                    <a:lnTo>
                      <a:pt x="633" y="913"/>
                    </a:lnTo>
                    <a:lnTo>
                      <a:pt x="577" y="898"/>
                    </a:lnTo>
                    <a:lnTo>
                      <a:pt x="522" y="879"/>
                    </a:lnTo>
                    <a:lnTo>
                      <a:pt x="469" y="857"/>
                    </a:lnTo>
                    <a:lnTo>
                      <a:pt x="419" y="831"/>
                    </a:lnTo>
                    <a:lnTo>
                      <a:pt x="370" y="802"/>
                    </a:lnTo>
                    <a:lnTo>
                      <a:pt x="323" y="769"/>
                    </a:lnTo>
                    <a:lnTo>
                      <a:pt x="279" y="733"/>
                    </a:lnTo>
                    <a:lnTo>
                      <a:pt x="238" y="694"/>
                    </a:lnTo>
                    <a:lnTo>
                      <a:pt x="199" y="654"/>
                    </a:lnTo>
                    <a:lnTo>
                      <a:pt x="163" y="609"/>
                    </a:lnTo>
                    <a:lnTo>
                      <a:pt x="130" y="563"/>
                    </a:lnTo>
                    <a:lnTo>
                      <a:pt x="102" y="514"/>
                    </a:lnTo>
                    <a:lnTo>
                      <a:pt x="76" y="463"/>
                    </a:lnTo>
                    <a:lnTo>
                      <a:pt x="53" y="410"/>
                    </a:lnTo>
                    <a:lnTo>
                      <a:pt x="34" y="355"/>
                    </a:lnTo>
                    <a:lnTo>
                      <a:pt x="19" y="299"/>
                    </a:lnTo>
                    <a:lnTo>
                      <a:pt x="9" y="241"/>
                    </a:lnTo>
                    <a:lnTo>
                      <a:pt x="2" y="182"/>
                    </a:lnTo>
                    <a:lnTo>
                      <a:pt x="0" y="121"/>
                    </a:lnTo>
                    <a:lnTo>
                      <a:pt x="1" y="70"/>
                    </a:lnTo>
                    <a:lnTo>
                      <a:pt x="6" y="20"/>
                    </a:lnTo>
                    <a:lnTo>
                      <a:pt x="58" y="46"/>
                    </a:lnTo>
                    <a:lnTo>
                      <a:pt x="111" y="70"/>
                    </a:lnTo>
                    <a:lnTo>
                      <a:pt x="167" y="89"/>
                    </a:lnTo>
                    <a:lnTo>
                      <a:pt x="224" y="104"/>
                    </a:lnTo>
                    <a:lnTo>
                      <a:pt x="283" y="116"/>
                    </a:lnTo>
                    <a:lnTo>
                      <a:pt x="344" y="123"/>
                    </a:lnTo>
                    <a:lnTo>
                      <a:pt x="405" y="125"/>
                    </a:lnTo>
                    <a:lnTo>
                      <a:pt x="462" y="123"/>
                    </a:lnTo>
                    <a:lnTo>
                      <a:pt x="516" y="117"/>
                    </a:lnTo>
                    <a:lnTo>
                      <a:pt x="570" y="108"/>
                    </a:lnTo>
                    <a:lnTo>
                      <a:pt x="623" y="95"/>
                    </a:lnTo>
                    <a:lnTo>
                      <a:pt x="674" y="79"/>
                    </a:lnTo>
                    <a:lnTo>
                      <a:pt x="724" y="60"/>
                    </a:lnTo>
                    <a:lnTo>
                      <a:pt x="772" y="37"/>
                    </a:lnTo>
                    <a:lnTo>
                      <a:pt x="818" y="12"/>
                    </a:lnTo>
                    <a:lnTo>
                      <a:pt x="868" y="37"/>
                    </a:lnTo>
                    <a:lnTo>
                      <a:pt x="921" y="59"/>
                    </a:lnTo>
                    <a:lnTo>
                      <a:pt x="975" y="77"/>
                    </a:lnTo>
                    <a:lnTo>
                      <a:pt x="1031" y="91"/>
                    </a:lnTo>
                    <a:lnTo>
                      <a:pt x="1088" y="102"/>
                    </a:lnTo>
                    <a:lnTo>
                      <a:pt x="1146" y="108"/>
                    </a:lnTo>
                    <a:lnTo>
                      <a:pt x="1206" y="110"/>
                    </a:lnTo>
                    <a:lnTo>
                      <a:pt x="1261" y="108"/>
                    </a:lnTo>
                    <a:lnTo>
                      <a:pt x="1316" y="103"/>
                    </a:lnTo>
                    <a:lnTo>
                      <a:pt x="1368" y="94"/>
                    </a:lnTo>
                    <a:lnTo>
                      <a:pt x="1420" y="81"/>
                    </a:lnTo>
                    <a:lnTo>
                      <a:pt x="1471" y="66"/>
                    </a:lnTo>
                    <a:lnTo>
                      <a:pt x="1520" y="47"/>
                    </a:lnTo>
                    <a:lnTo>
                      <a:pt x="1568" y="25"/>
                    </a:lnTo>
                    <a:lnTo>
                      <a:pt x="1614" y="0"/>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848225" y="3314700"/>
                <a:ext cx="1289050" cy="1119187"/>
              </a:xfrm>
              <a:custGeom>
                <a:avLst/>
                <a:gdLst/>
                <a:ahLst/>
                <a:cxnLst>
                  <a:cxn ang="0">
                    <a:pos x="398" y="0"/>
                  </a:cxn>
                  <a:cxn ang="0">
                    <a:pos x="409" y="58"/>
                  </a:cxn>
                  <a:cxn ang="0">
                    <a:pos x="424" y="115"/>
                  </a:cxn>
                  <a:cxn ang="0">
                    <a:pos x="442" y="170"/>
                  </a:cxn>
                  <a:cxn ang="0">
                    <a:pos x="465" y="223"/>
                  </a:cxn>
                  <a:cxn ang="0">
                    <a:pos x="491" y="274"/>
                  </a:cxn>
                  <a:cxn ang="0">
                    <a:pos x="521" y="324"/>
                  </a:cxn>
                  <a:cxn ang="0">
                    <a:pos x="554" y="370"/>
                  </a:cxn>
                  <a:cxn ang="0">
                    <a:pos x="590" y="414"/>
                  </a:cxn>
                  <a:cxn ang="0">
                    <a:pos x="629" y="455"/>
                  </a:cxn>
                  <a:cxn ang="0">
                    <a:pos x="671" y="494"/>
                  </a:cxn>
                  <a:cxn ang="0">
                    <a:pos x="716" y="530"/>
                  </a:cxn>
                  <a:cxn ang="0">
                    <a:pos x="762" y="563"/>
                  </a:cxn>
                  <a:cxn ang="0">
                    <a:pos x="812" y="592"/>
                  </a:cxn>
                  <a:cxn ang="0">
                    <a:pos x="766" y="617"/>
                  </a:cxn>
                  <a:cxn ang="0">
                    <a:pos x="718" y="640"/>
                  </a:cxn>
                  <a:cxn ang="0">
                    <a:pos x="668" y="659"/>
                  </a:cxn>
                  <a:cxn ang="0">
                    <a:pos x="617" y="675"/>
                  </a:cxn>
                  <a:cxn ang="0">
                    <a:pos x="564" y="688"/>
                  </a:cxn>
                  <a:cxn ang="0">
                    <a:pos x="510" y="697"/>
                  </a:cxn>
                  <a:cxn ang="0">
                    <a:pos x="456" y="703"/>
                  </a:cxn>
                  <a:cxn ang="0">
                    <a:pos x="399" y="705"/>
                  </a:cxn>
                  <a:cxn ang="0">
                    <a:pos x="338" y="703"/>
                  </a:cxn>
                  <a:cxn ang="0">
                    <a:pos x="277" y="696"/>
                  </a:cxn>
                  <a:cxn ang="0">
                    <a:pos x="218" y="684"/>
                  </a:cxn>
                  <a:cxn ang="0">
                    <a:pos x="161" y="669"/>
                  </a:cxn>
                  <a:cxn ang="0">
                    <a:pos x="105" y="650"/>
                  </a:cxn>
                  <a:cxn ang="0">
                    <a:pos x="52" y="626"/>
                  </a:cxn>
                  <a:cxn ang="0">
                    <a:pos x="0" y="600"/>
                  </a:cxn>
                  <a:cxn ang="0">
                    <a:pos x="10" y="541"/>
                  </a:cxn>
                  <a:cxn ang="0">
                    <a:pos x="23" y="484"/>
                  </a:cxn>
                  <a:cxn ang="0">
                    <a:pos x="41" y="429"/>
                  </a:cxn>
                  <a:cxn ang="0">
                    <a:pos x="62" y="375"/>
                  </a:cxn>
                  <a:cxn ang="0">
                    <a:pos x="87" y="324"/>
                  </a:cxn>
                  <a:cxn ang="0">
                    <a:pos x="116" y="275"/>
                  </a:cxn>
                  <a:cxn ang="0">
                    <a:pos x="147" y="227"/>
                  </a:cxn>
                  <a:cxn ang="0">
                    <a:pos x="182" y="182"/>
                  </a:cxn>
                  <a:cxn ang="0">
                    <a:pos x="220" y="140"/>
                  </a:cxn>
                  <a:cxn ang="0">
                    <a:pos x="260" y="101"/>
                  </a:cxn>
                  <a:cxn ang="0">
                    <a:pos x="304" y="64"/>
                  </a:cxn>
                  <a:cxn ang="0">
                    <a:pos x="350" y="30"/>
                  </a:cxn>
                  <a:cxn ang="0">
                    <a:pos x="398" y="0"/>
                  </a:cxn>
                </a:cxnLst>
                <a:rect l="0" t="0" r="r" b="b"/>
                <a:pathLst>
                  <a:path w="812" h="705">
                    <a:moveTo>
                      <a:pt x="398" y="0"/>
                    </a:moveTo>
                    <a:lnTo>
                      <a:pt x="409" y="58"/>
                    </a:lnTo>
                    <a:lnTo>
                      <a:pt x="424" y="115"/>
                    </a:lnTo>
                    <a:lnTo>
                      <a:pt x="442" y="170"/>
                    </a:lnTo>
                    <a:lnTo>
                      <a:pt x="465" y="223"/>
                    </a:lnTo>
                    <a:lnTo>
                      <a:pt x="491" y="274"/>
                    </a:lnTo>
                    <a:lnTo>
                      <a:pt x="521" y="324"/>
                    </a:lnTo>
                    <a:lnTo>
                      <a:pt x="554" y="370"/>
                    </a:lnTo>
                    <a:lnTo>
                      <a:pt x="590" y="414"/>
                    </a:lnTo>
                    <a:lnTo>
                      <a:pt x="629" y="455"/>
                    </a:lnTo>
                    <a:lnTo>
                      <a:pt x="671" y="494"/>
                    </a:lnTo>
                    <a:lnTo>
                      <a:pt x="716" y="530"/>
                    </a:lnTo>
                    <a:lnTo>
                      <a:pt x="762" y="563"/>
                    </a:lnTo>
                    <a:lnTo>
                      <a:pt x="812" y="592"/>
                    </a:lnTo>
                    <a:lnTo>
                      <a:pt x="766" y="617"/>
                    </a:lnTo>
                    <a:lnTo>
                      <a:pt x="718" y="640"/>
                    </a:lnTo>
                    <a:lnTo>
                      <a:pt x="668" y="659"/>
                    </a:lnTo>
                    <a:lnTo>
                      <a:pt x="617" y="675"/>
                    </a:lnTo>
                    <a:lnTo>
                      <a:pt x="564" y="688"/>
                    </a:lnTo>
                    <a:lnTo>
                      <a:pt x="510" y="697"/>
                    </a:lnTo>
                    <a:lnTo>
                      <a:pt x="456" y="703"/>
                    </a:lnTo>
                    <a:lnTo>
                      <a:pt x="399" y="705"/>
                    </a:lnTo>
                    <a:lnTo>
                      <a:pt x="338" y="703"/>
                    </a:lnTo>
                    <a:lnTo>
                      <a:pt x="277" y="696"/>
                    </a:lnTo>
                    <a:lnTo>
                      <a:pt x="218" y="684"/>
                    </a:lnTo>
                    <a:lnTo>
                      <a:pt x="161" y="669"/>
                    </a:lnTo>
                    <a:lnTo>
                      <a:pt x="105" y="650"/>
                    </a:lnTo>
                    <a:lnTo>
                      <a:pt x="52" y="626"/>
                    </a:lnTo>
                    <a:lnTo>
                      <a:pt x="0" y="600"/>
                    </a:lnTo>
                    <a:lnTo>
                      <a:pt x="10" y="541"/>
                    </a:lnTo>
                    <a:lnTo>
                      <a:pt x="23" y="484"/>
                    </a:lnTo>
                    <a:lnTo>
                      <a:pt x="41" y="429"/>
                    </a:lnTo>
                    <a:lnTo>
                      <a:pt x="62" y="375"/>
                    </a:lnTo>
                    <a:lnTo>
                      <a:pt x="87" y="324"/>
                    </a:lnTo>
                    <a:lnTo>
                      <a:pt x="116" y="275"/>
                    </a:lnTo>
                    <a:lnTo>
                      <a:pt x="147" y="227"/>
                    </a:lnTo>
                    <a:lnTo>
                      <a:pt x="182" y="182"/>
                    </a:lnTo>
                    <a:lnTo>
                      <a:pt x="220" y="140"/>
                    </a:lnTo>
                    <a:lnTo>
                      <a:pt x="260" y="101"/>
                    </a:lnTo>
                    <a:lnTo>
                      <a:pt x="304" y="64"/>
                    </a:lnTo>
                    <a:lnTo>
                      <a:pt x="350" y="30"/>
                    </a:lnTo>
                    <a:lnTo>
                      <a:pt x="398" y="0"/>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p:cNvSpPr>
              <p:nvPr/>
            </p:nvSpPr>
            <p:spPr bwMode="auto">
              <a:xfrm>
                <a:off x="6137275" y="3306763"/>
                <a:ext cx="1263650" cy="1103312"/>
              </a:xfrm>
              <a:custGeom>
                <a:avLst/>
                <a:gdLst/>
                <a:ahLst/>
                <a:cxnLst>
                  <a:cxn ang="0">
                    <a:pos x="392" y="0"/>
                  </a:cxn>
                  <a:cxn ang="0">
                    <a:pos x="440" y="29"/>
                  </a:cxn>
                  <a:cxn ang="0">
                    <a:pos x="486" y="62"/>
                  </a:cxn>
                  <a:cxn ang="0">
                    <a:pos x="529" y="97"/>
                  </a:cxn>
                  <a:cxn ang="0">
                    <a:pos x="570" y="136"/>
                  </a:cxn>
                  <a:cxn ang="0">
                    <a:pos x="608" y="177"/>
                  </a:cxn>
                  <a:cxn ang="0">
                    <a:pos x="643" y="221"/>
                  </a:cxn>
                  <a:cxn ang="0">
                    <a:pos x="676" y="267"/>
                  </a:cxn>
                  <a:cxn ang="0">
                    <a:pos x="705" y="315"/>
                  </a:cxn>
                  <a:cxn ang="0">
                    <a:pos x="730" y="366"/>
                  </a:cxn>
                  <a:cxn ang="0">
                    <a:pos x="752" y="418"/>
                  </a:cxn>
                  <a:cxn ang="0">
                    <a:pos x="770" y="472"/>
                  </a:cxn>
                  <a:cxn ang="0">
                    <a:pos x="785" y="528"/>
                  </a:cxn>
                  <a:cxn ang="0">
                    <a:pos x="796" y="585"/>
                  </a:cxn>
                  <a:cxn ang="0">
                    <a:pos x="750" y="610"/>
                  </a:cxn>
                  <a:cxn ang="0">
                    <a:pos x="702" y="632"/>
                  </a:cxn>
                  <a:cxn ang="0">
                    <a:pos x="653" y="651"/>
                  </a:cxn>
                  <a:cxn ang="0">
                    <a:pos x="602" y="666"/>
                  </a:cxn>
                  <a:cxn ang="0">
                    <a:pos x="550" y="679"/>
                  </a:cxn>
                  <a:cxn ang="0">
                    <a:pos x="498" y="688"/>
                  </a:cxn>
                  <a:cxn ang="0">
                    <a:pos x="443" y="693"/>
                  </a:cxn>
                  <a:cxn ang="0">
                    <a:pos x="388" y="695"/>
                  </a:cxn>
                  <a:cxn ang="0">
                    <a:pos x="328" y="693"/>
                  </a:cxn>
                  <a:cxn ang="0">
                    <a:pos x="270" y="687"/>
                  </a:cxn>
                  <a:cxn ang="0">
                    <a:pos x="213" y="676"/>
                  </a:cxn>
                  <a:cxn ang="0">
                    <a:pos x="157" y="662"/>
                  </a:cxn>
                  <a:cxn ang="0">
                    <a:pos x="103" y="644"/>
                  </a:cxn>
                  <a:cxn ang="0">
                    <a:pos x="50" y="622"/>
                  </a:cxn>
                  <a:cxn ang="0">
                    <a:pos x="0" y="597"/>
                  </a:cxn>
                  <a:cxn ang="0">
                    <a:pos x="47" y="566"/>
                  </a:cxn>
                  <a:cxn ang="0">
                    <a:pos x="93" y="533"/>
                  </a:cxn>
                  <a:cxn ang="0">
                    <a:pos x="136" y="496"/>
                  </a:cxn>
                  <a:cxn ang="0">
                    <a:pos x="176" y="457"/>
                  </a:cxn>
                  <a:cxn ang="0">
                    <a:pos x="213" y="415"/>
                  </a:cxn>
                  <a:cxn ang="0">
                    <a:pos x="247" y="370"/>
                  </a:cxn>
                  <a:cxn ang="0">
                    <a:pos x="279" y="323"/>
                  </a:cxn>
                  <a:cxn ang="0">
                    <a:pos x="307" y="274"/>
                  </a:cxn>
                  <a:cxn ang="0">
                    <a:pos x="331" y="223"/>
                  </a:cxn>
                  <a:cxn ang="0">
                    <a:pos x="352" y="169"/>
                  </a:cxn>
                  <a:cxn ang="0">
                    <a:pos x="370" y="114"/>
                  </a:cxn>
                  <a:cxn ang="0">
                    <a:pos x="383" y="57"/>
                  </a:cxn>
                  <a:cxn ang="0">
                    <a:pos x="392" y="0"/>
                  </a:cxn>
                </a:cxnLst>
                <a:rect l="0" t="0" r="r" b="b"/>
                <a:pathLst>
                  <a:path w="796" h="695">
                    <a:moveTo>
                      <a:pt x="392" y="0"/>
                    </a:moveTo>
                    <a:lnTo>
                      <a:pt x="440" y="29"/>
                    </a:lnTo>
                    <a:lnTo>
                      <a:pt x="486" y="62"/>
                    </a:lnTo>
                    <a:lnTo>
                      <a:pt x="529" y="97"/>
                    </a:lnTo>
                    <a:lnTo>
                      <a:pt x="570" y="136"/>
                    </a:lnTo>
                    <a:lnTo>
                      <a:pt x="608" y="177"/>
                    </a:lnTo>
                    <a:lnTo>
                      <a:pt x="643" y="221"/>
                    </a:lnTo>
                    <a:lnTo>
                      <a:pt x="676" y="267"/>
                    </a:lnTo>
                    <a:lnTo>
                      <a:pt x="705" y="315"/>
                    </a:lnTo>
                    <a:lnTo>
                      <a:pt x="730" y="366"/>
                    </a:lnTo>
                    <a:lnTo>
                      <a:pt x="752" y="418"/>
                    </a:lnTo>
                    <a:lnTo>
                      <a:pt x="770" y="472"/>
                    </a:lnTo>
                    <a:lnTo>
                      <a:pt x="785" y="528"/>
                    </a:lnTo>
                    <a:lnTo>
                      <a:pt x="796" y="585"/>
                    </a:lnTo>
                    <a:lnTo>
                      <a:pt x="750" y="610"/>
                    </a:lnTo>
                    <a:lnTo>
                      <a:pt x="702" y="632"/>
                    </a:lnTo>
                    <a:lnTo>
                      <a:pt x="653" y="651"/>
                    </a:lnTo>
                    <a:lnTo>
                      <a:pt x="602" y="666"/>
                    </a:lnTo>
                    <a:lnTo>
                      <a:pt x="550" y="679"/>
                    </a:lnTo>
                    <a:lnTo>
                      <a:pt x="498" y="688"/>
                    </a:lnTo>
                    <a:lnTo>
                      <a:pt x="443" y="693"/>
                    </a:lnTo>
                    <a:lnTo>
                      <a:pt x="388" y="695"/>
                    </a:lnTo>
                    <a:lnTo>
                      <a:pt x="328" y="693"/>
                    </a:lnTo>
                    <a:lnTo>
                      <a:pt x="270" y="687"/>
                    </a:lnTo>
                    <a:lnTo>
                      <a:pt x="213" y="676"/>
                    </a:lnTo>
                    <a:lnTo>
                      <a:pt x="157" y="662"/>
                    </a:lnTo>
                    <a:lnTo>
                      <a:pt x="103" y="644"/>
                    </a:lnTo>
                    <a:lnTo>
                      <a:pt x="50" y="622"/>
                    </a:lnTo>
                    <a:lnTo>
                      <a:pt x="0" y="597"/>
                    </a:lnTo>
                    <a:lnTo>
                      <a:pt x="47" y="566"/>
                    </a:lnTo>
                    <a:lnTo>
                      <a:pt x="93" y="533"/>
                    </a:lnTo>
                    <a:lnTo>
                      <a:pt x="136" y="496"/>
                    </a:lnTo>
                    <a:lnTo>
                      <a:pt x="176" y="457"/>
                    </a:lnTo>
                    <a:lnTo>
                      <a:pt x="213" y="415"/>
                    </a:lnTo>
                    <a:lnTo>
                      <a:pt x="247" y="370"/>
                    </a:lnTo>
                    <a:lnTo>
                      <a:pt x="279" y="323"/>
                    </a:lnTo>
                    <a:lnTo>
                      <a:pt x="307" y="274"/>
                    </a:lnTo>
                    <a:lnTo>
                      <a:pt x="331" y="223"/>
                    </a:lnTo>
                    <a:lnTo>
                      <a:pt x="352" y="169"/>
                    </a:lnTo>
                    <a:lnTo>
                      <a:pt x="370" y="114"/>
                    </a:lnTo>
                    <a:lnTo>
                      <a:pt x="383" y="57"/>
                    </a:lnTo>
                    <a:lnTo>
                      <a:pt x="392" y="0"/>
                    </a:lnTo>
                    <a:close/>
                  </a:path>
                </a:pathLst>
              </a:custGeom>
              <a:solidFill>
                <a:schemeClr val="accent6">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auto">
              <a:xfrm>
                <a:off x="5480050" y="3140075"/>
                <a:ext cx="1279525" cy="1114425"/>
              </a:xfrm>
              <a:custGeom>
                <a:avLst/>
                <a:gdLst/>
                <a:ahLst/>
                <a:cxnLst>
                  <a:cxn ang="0">
                    <a:pos x="407" y="0"/>
                  </a:cxn>
                  <a:cxn ang="0">
                    <a:pos x="469" y="3"/>
                  </a:cxn>
                  <a:cxn ang="0">
                    <a:pos x="530" y="9"/>
                  </a:cxn>
                  <a:cxn ang="0">
                    <a:pos x="588" y="20"/>
                  </a:cxn>
                  <a:cxn ang="0">
                    <a:pos x="645" y="36"/>
                  </a:cxn>
                  <a:cxn ang="0">
                    <a:pos x="701" y="55"/>
                  </a:cxn>
                  <a:cxn ang="0">
                    <a:pos x="754" y="78"/>
                  </a:cxn>
                  <a:cxn ang="0">
                    <a:pos x="806" y="105"/>
                  </a:cxn>
                  <a:cxn ang="0">
                    <a:pos x="797" y="162"/>
                  </a:cxn>
                  <a:cxn ang="0">
                    <a:pos x="784" y="219"/>
                  </a:cxn>
                  <a:cxn ang="0">
                    <a:pos x="766" y="274"/>
                  </a:cxn>
                  <a:cxn ang="0">
                    <a:pos x="745" y="328"/>
                  </a:cxn>
                  <a:cxn ang="0">
                    <a:pos x="721" y="379"/>
                  </a:cxn>
                  <a:cxn ang="0">
                    <a:pos x="693" y="428"/>
                  </a:cxn>
                  <a:cxn ang="0">
                    <a:pos x="661" y="475"/>
                  </a:cxn>
                  <a:cxn ang="0">
                    <a:pos x="627" y="520"/>
                  </a:cxn>
                  <a:cxn ang="0">
                    <a:pos x="590" y="562"/>
                  </a:cxn>
                  <a:cxn ang="0">
                    <a:pos x="550" y="601"/>
                  </a:cxn>
                  <a:cxn ang="0">
                    <a:pos x="507" y="638"/>
                  </a:cxn>
                  <a:cxn ang="0">
                    <a:pos x="461" y="671"/>
                  </a:cxn>
                  <a:cxn ang="0">
                    <a:pos x="414" y="702"/>
                  </a:cxn>
                  <a:cxn ang="0">
                    <a:pos x="364" y="673"/>
                  </a:cxn>
                  <a:cxn ang="0">
                    <a:pos x="318" y="640"/>
                  </a:cxn>
                  <a:cxn ang="0">
                    <a:pos x="273" y="604"/>
                  </a:cxn>
                  <a:cxn ang="0">
                    <a:pos x="231" y="565"/>
                  </a:cxn>
                  <a:cxn ang="0">
                    <a:pos x="192" y="524"/>
                  </a:cxn>
                  <a:cxn ang="0">
                    <a:pos x="156" y="480"/>
                  </a:cxn>
                  <a:cxn ang="0">
                    <a:pos x="123" y="434"/>
                  </a:cxn>
                  <a:cxn ang="0">
                    <a:pos x="93" y="384"/>
                  </a:cxn>
                  <a:cxn ang="0">
                    <a:pos x="67" y="333"/>
                  </a:cxn>
                  <a:cxn ang="0">
                    <a:pos x="44" y="280"/>
                  </a:cxn>
                  <a:cxn ang="0">
                    <a:pos x="26" y="225"/>
                  </a:cxn>
                  <a:cxn ang="0">
                    <a:pos x="11" y="168"/>
                  </a:cxn>
                  <a:cxn ang="0">
                    <a:pos x="0" y="110"/>
                  </a:cxn>
                  <a:cxn ang="0">
                    <a:pos x="46" y="85"/>
                  </a:cxn>
                  <a:cxn ang="0">
                    <a:pos x="93" y="63"/>
                  </a:cxn>
                  <a:cxn ang="0">
                    <a:pos x="142" y="45"/>
                  </a:cxn>
                  <a:cxn ang="0">
                    <a:pos x="192" y="29"/>
                  </a:cxn>
                  <a:cxn ang="0">
                    <a:pos x="244" y="17"/>
                  </a:cxn>
                  <a:cxn ang="0">
                    <a:pos x="298" y="8"/>
                  </a:cxn>
                  <a:cxn ang="0">
                    <a:pos x="352" y="3"/>
                  </a:cxn>
                  <a:cxn ang="0">
                    <a:pos x="407" y="0"/>
                  </a:cxn>
                </a:cxnLst>
                <a:rect l="0" t="0" r="r" b="b"/>
                <a:pathLst>
                  <a:path w="806" h="702">
                    <a:moveTo>
                      <a:pt x="407" y="0"/>
                    </a:moveTo>
                    <a:lnTo>
                      <a:pt x="469" y="3"/>
                    </a:lnTo>
                    <a:lnTo>
                      <a:pt x="530" y="9"/>
                    </a:lnTo>
                    <a:lnTo>
                      <a:pt x="588" y="20"/>
                    </a:lnTo>
                    <a:lnTo>
                      <a:pt x="645" y="36"/>
                    </a:lnTo>
                    <a:lnTo>
                      <a:pt x="701" y="55"/>
                    </a:lnTo>
                    <a:lnTo>
                      <a:pt x="754" y="78"/>
                    </a:lnTo>
                    <a:lnTo>
                      <a:pt x="806" y="105"/>
                    </a:lnTo>
                    <a:lnTo>
                      <a:pt x="797" y="162"/>
                    </a:lnTo>
                    <a:lnTo>
                      <a:pt x="784" y="219"/>
                    </a:lnTo>
                    <a:lnTo>
                      <a:pt x="766" y="274"/>
                    </a:lnTo>
                    <a:lnTo>
                      <a:pt x="745" y="328"/>
                    </a:lnTo>
                    <a:lnTo>
                      <a:pt x="721" y="379"/>
                    </a:lnTo>
                    <a:lnTo>
                      <a:pt x="693" y="428"/>
                    </a:lnTo>
                    <a:lnTo>
                      <a:pt x="661" y="475"/>
                    </a:lnTo>
                    <a:lnTo>
                      <a:pt x="627" y="520"/>
                    </a:lnTo>
                    <a:lnTo>
                      <a:pt x="590" y="562"/>
                    </a:lnTo>
                    <a:lnTo>
                      <a:pt x="550" y="601"/>
                    </a:lnTo>
                    <a:lnTo>
                      <a:pt x="507" y="638"/>
                    </a:lnTo>
                    <a:lnTo>
                      <a:pt x="461" y="671"/>
                    </a:lnTo>
                    <a:lnTo>
                      <a:pt x="414" y="702"/>
                    </a:lnTo>
                    <a:lnTo>
                      <a:pt x="364" y="673"/>
                    </a:lnTo>
                    <a:lnTo>
                      <a:pt x="318" y="640"/>
                    </a:lnTo>
                    <a:lnTo>
                      <a:pt x="273" y="604"/>
                    </a:lnTo>
                    <a:lnTo>
                      <a:pt x="231" y="565"/>
                    </a:lnTo>
                    <a:lnTo>
                      <a:pt x="192" y="524"/>
                    </a:lnTo>
                    <a:lnTo>
                      <a:pt x="156" y="480"/>
                    </a:lnTo>
                    <a:lnTo>
                      <a:pt x="123" y="434"/>
                    </a:lnTo>
                    <a:lnTo>
                      <a:pt x="93" y="384"/>
                    </a:lnTo>
                    <a:lnTo>
                      <a:pt x="67" y="333"/>
                    </a:lnTo>
                    <a:lnTo>
                      <a:pt x="44" y="280"/>
                    </a:lnTo>
                    <a:lnTo>
                      <a:pt x="26" y="225"/>
                    </a:lnTo>
                    <a:lnTo>
                      <a:pt x="11" y="168"/>
                    </a:lnTo>
                    <a:lnTo>
                      <a:pt x="0" y="110"/>
                    </a:lnTo>
                    <a:lnTo>
                      <a:pt x="46" y="85"/>
                    </a:lnTo>
                    <a:lnTo>
                      <a:pt x="93" y="63"/>
                    </a:lnTo>
                    <a:lnTo>
                      <a:pt x="142" y="45"/>
                    </a:lnTo>
                    <a:lnTo>
                      <a:pt x="192" y="29"/>
                    </a:lnTo>
                    <a:lnTo>
                      <a:pt x="244" y="17"/>
                    </a:lnTo>
                    <a:lnTo>
                      <a:pt x="298" y="8"/>
                    </a:lnTo>
                    <a:lnTo>
                      <a:pt x="352" y="3"/>
                    </a:lnTo>
                    <a:lnTo>
                      <a:pt x="40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TextBox 24"/>
            <p:cNvSpPr txBox="1"/>
            <p:nvPr/>
          </p:nvSpPr>
          <p:spPr>
            <a:xfrm>
              <a:off x="4251144" y="2439243"/>
              <a:ext cx="309327" cy="560491"/>
            </a:xfrm>
            <a:prstGeom prst="rect">
              <a:avLst/>
            </a:prstGeom>
            <a:noFill/>
          </p:spPr>
          <p:txBody>
            <a:bodyPr wrap="none" rtlCol="0">
              <a:spAutoFit/>
            </a:bodyPr>
            <a:lstStyle/>
            <a:p>
              <a:endParaRPr lang="en-US" sz="1600" dirty="0" smtClean="0">
                <a:latin typeface="Arial" pitchFamily="34" charset="0"/>
                <a:cs typeface="Arial" pitchFamily="34" charset="0"/>
              </a:endParaRPr>
            </a:p>
          </p:txBody>
        </p:sp>
      </p:grpSp>
      <p:sp>
        <p:nvSpPr>
          <p:cNvPr id="5" name="TextBox 4"/>
          <p:cNvSpPr txBox="1"/>
          <p:nvPr/>
        </p:nvSpPr>
        <p:spPr>
          <a:xfrm>
            <a:off x="8761055" y="3402917"/>
            <a:ext cx="110624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SPACE</a:t>
            </a:r>
            <a:endParaRPr lang="ru-RU" b="1" dirty="0">
              <a:latin typeface="Arial" panose="020B0604020202020204" pitchFamily="34" charset="0"/>
              <a:cs typeface="Arial" panose="020B0604020202020204" pitchFamily="34" charset="0"/>
            </a:endParaRPr>
          </a:p>
        </p:txBody>
      </p:sp>
      <p:sp>
        <p:nvSpPr>
          <p:cNvPr id="33" name="TextBox 32"/>
          <p:cNvSpPr txBox="1"/>
          <p:nvPr/>
        </p:nvSpPr>
        <p:spPr>
          <a:xfrm>
            <a:off x="8337385" y="4641334"/>
            <a:ext cx="1953588" cy="369332"/>
          </a:xfrm>
          <a:prstGeom prst="rect">
            <a:avLst/>
          </a:prstGeom>
          <a:noFill/>
        </p:spPr>
        <p:txBody>
          <a:bodyPr wrap="square" rtlCol="0">
            <a:spAutoFit/>
          </a:bodyPr>
          <a:lstStyle/>
          <a:p>
            <a:pPr algn="ctr"/>
            <a:r>
              <a:rPr lang="en-US" b="1" dirty="0" smtClean="0"/>
              <a:t>ECONOMY</a:t>
            </a:r>
            <a:endParaRPr lang="ru-RU" b="1" dirty="0"/>
          </a:p>
        </p:txBody>
      </p:sp>
      <p:sp>
        <p:nvSpPr>
          <p:cNvPr id="36" name="TextBox 35"/>
          <p:cNvSpPr txBox="1"/>
          <p:nvPr/>
        </p:nvSpPr>
        <p:spPr>
          <a:xfrm>
            <a:off x="7360590" y="2588533"/>
            <a:ext cx="1953588" cy="369332"/>
          </a:xfrm>
          <a:prstGeom prst="rect">
            <a:avLst/>
          </a:prstGeom>
          <a:noFill/>
        </p:spPr>
        <p:txBody>
          <a:bodyPr wrap="square" rtlCol="0">
            <a:spAutoFit/>
          </a:bodyPr>
          <a:lstStyle/>
          <a:p>
            <a:pPr algn="ctr"/>
            <a:r>
              <a:rPr lang="en-US" b="1" dirty="0" smtClean="0"/>
              <a:t>GOVERNANCE</a:t>
            </a:r>
            <a:endParaRPr lang="ru-RU" b="1" dirty="0"/>
          </a:p>
        </p:txBody>
      </p:sp>
      <p:sp>
        <p:nvSpPr>
          <p:cNvPr id="37" name="TextBox 36"/>
          <p:cNvSpPr txBox="1"/>
          <p:nvPr/>
        </p:nvSpPr>
        <p:spPr>
          <a:xfrm>
            <a:off x="9268426" y="2580980"/>
            <a:ext cx="1953588" cy="369332"/>
          </a:xfrm>
          <a:prstGeom prst="rect">
            <a:avLst/>
          </a:prstGeom>
          <a:noFill/>
        </p:spPr>
        <p:txBody>
          <a:bodyPr wrap="square" rtlCol="0">
            <a:spAutoFit/>
          </a:bodyPr>
          <a:lstStyle/>
          <a:p>
            <a:pPr algn="ctr"/>
            <a:r>
              <a:rPr lang="en-US" b="1" dirty="0" smtClean="0"/>
              <a:t>LEGISLATION</a:t>
            </a:r>
            <a:endParaRPr lang="ru-RU" b="1" dirty="0"/>
          </a:p>
        </p:txBody>
      </p:sp>
    </p:spTree>
    <p:extLst>
      <p:ext uri="{BB962C8B-B14F-4D97-AF65-F5344CB8AC3E}">
        <p14:creationId xmlns:p14="http://schemas.microsoft.com/office/powerpoint/2010/main" val="2470010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2" name="pgshape"/>
          <p:cNvSpPr/>
          <p:nvPr>
            <p:custDataLst>
              <p:tags r:id="rId2"/>
            </p:custDataLst>
          </p:nvPr>
        </p:nvSpPr>
        <p:spPr>
          <a:xfrm>
            <a:off x="1591734" y="3733820"/>
            <a:ext cx="9008533" cy="508000"/>
          </a:xfrm>
          <a:prstGeom prst="rect">
            <a:avLst/>
          </a:prstGeom>
          <a:solidFill>
            <a:schemeClr val="accent1">
              <a:lumMod val="20000"/>
              <a:lumOff val="8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4" name="pgshape"/>
          <p:cNvSpPr txBox="1"/>
          <p:nvPr>
            <p:custDataLst>
              <p:tags r:id="rId3"/>
            </p:custDataLst>
          </p:nvPr>
        </p:nvSpPr>
        <p:spPr>
          <a:xfrm>
            <a:off x="1591735" y="3733820"/>
            <a:ext cx="900853" cy="508000"/>
          </a:xfrm>
          <a:prstGeom prst="rect">
            <a:avLst/>
          </a:prstGeom>
          <a:solidFill>
            <a:schemeClr val="accent1">
              <a:lumMod val="20000"/>
              <a:lumOff val="80000"/>
            </a:schemeClr>
          </a:solidFill>
          <a:ln>
            <a:noFill/>
          </a:ln>
        </p:spPr>
        <p:txBody>
          <a:bodyPr vert="horz" wrap="square" rtlCol="0" anchor="ctr" anchorCtr="1">
            <a:noAutofit/>
          </a:bodyPr>
          <a:lstStyle/>
          <a:p>
            <a:r>
              <a:rPr lang="en-US" sz="1300" b="1" dirty="0">
                <a:solidFill>
                  <a:srgbClr val="002060"/>
                </a:solidFill>
                <a:latin typeface="Calibri"/>
              </a:rPr>
              <a:t>1</a:t>
            </a:r>
            <a:r>
              <a:rPr lang="ru-RU" sz="1300" b="1" dirty="0">
                <a:solidFill>
                  <a:srgbClr val="002060"/>
                </a:solidFill>
                <a:latin typeface="Calibri"/>
              </a:rPr>
              <a:t>960</a:t>
            </a:r>
            <a:endParaRPr lang="en-US" sz="1300" b="1" dirty="0">
              <a:solidFill>
                <a:srgbClr val="002060"/>
              </a:solidFill>
              <a:latin typeface="Calibri"/>
            </a:endParaRPr>
          </a:p>
        </p:txBody>
      </p:sp>
      <p:cxnSp>
        <p:nvCxnSpPr>
          <p:cNvPr id="3916" name="pgshape"/>
          <p:cNvCxnSpPr/>
          <p:nvPr/>
        </p:nvCxnSpPr>
        <p:spPr>
          <a:xfrm>
            <a:off x="2492587"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17" name="pgshape"/>
          <p:cNvSpPr txBox="1"/>
          <p:nvPr>
            <p:custDataLst>
              <p:tags r:id="rId4"/>
            </p:custDataLst>
          </p:nvPr>
        </p:nvSpPr>
        <p:spPr>
          <a:xfrm>
            <a:off x="2492587"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a:t>
            </a:r>
            <a:r>
              <a:rPr lang="ru-RU" sz="1300" b="1" dirty="0">
                <a:solidFill>
                  <a:srgbClr val="002060"/>
                </a:solidFill>
                <a:latin typeface="Calibri"/>
              </a:rPr>
              <a:t>965</a:t>
            </a:r>
            <a:endParaRPr lang="en-US" sz="1300" b="1" dirty="0">
              <a:solidFill>
                <a:srgbClr val="002060"/>
              </a:solidFill>
              <a:latin typeface="Calibri"/>
            </a:endParaRPr>
          </a:p>
        </p:txBody>
      </p:sp>
      <p:cxnSp>
        <p:nvCxnSpPr>
          <p:cNvPr id="3919" name="pgshape"/>
          <p:cNvCxnSpPr/>
          <p:nvPr/>
        </p:nvCxnSpPr>
        <p:spPr>
          <a:xfrm>
            <a:off x="3393440"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20" name="pgshape"/>
          <p:cNvSpPr txBox="1"/>
          <p:nvPr>
            <p:custDataLst>
              <p:tags r:id="rId5"/>
            </p:custDataLst>
          </p:nvPr>
        </p:nvSpPr>
        <p:spPr>
          <a:xfrm>
            <a:off x="3393440"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a:t>
            </a:r>
            <a:r>
              <a:rPr lang="ru-RU" sz="1300" b="1" dirty="0">
                <a:solidFill>
                  <a:srgbClr val="002060"/>
                </a:solidFill>
                <a:latin typeface="Calibri"/>
              </a:rPr>
              <a:t>970</a:t>
            </a:r>
            <a:endParaRPr lang="en-US" sz="1300" b="1" dirty="0">
              <a:solidFill>
                <a:srgbClr val="002060"/>
              </a:solidFill>
              <a:latin typeface="Calibri"/>
            </a:endParaRPr>
          </a:p>
        </p:txBody>
      </p:sp>
      <p:cxnSp>
        <p:nvCxnSpPr>
          <p:cNvPr id="3922" name="pgshape"/>
          <p:cNvCxnSpPr/>
          <p:nvPr/>
        </p:nvCxnSpPr>
        <p:spPr>
          <a:xfrm>
            <a:off x="4294293"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23" name="pgshape"/>
          <p:cNvSpPr txBox="1"/>
          <p:nvPr>
            <p:custDataLst>
              <p:tags r:id="rId6"/>
            </p:custDataLst>
          </p:nvPr>
        </p:nvSpPr>
        <p:spPr>
          <a:xfrm>
            <a:off x="4294294"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a:t>
            </a:r>
            <a:r>
              <a:rPr lang="ru-RU" sz="1300" b="1" dirty="0">
                <a:solidFill>
                  <a:srgbClr val="002060"/>
                </a:solidFill>
                <a:latin typeface="Calibri"/>
              </a:rPr>
              <a:t>975</a:t>
            </a:r>
            <a:endParaRPr lang="en-US" sz="1300" b="1" dirty="0">
              <a:solidFill>
                <a:srgbClr val="002060"/>
              </a:solidFill>
              <a:latin typeface="Calibri"/>
            </a:endParaRPr>
          </a:p>
        </p:txBody>
      </p:sp>
      <p:cxnSp>
        <p:nvCxnSpPr>
          <p:cNvPr id="3925" name="pgshape"/>
          <p:cNvCxnSpPr/>
          <p:nvPr/>
        </p:nvCxnSpPr>
        <p:spPr>
          <a:xfrm>
            <a:off x="5195147"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26" name="pgshape"/>
          <p:cNvSpPr txBox="1"/>
          <p:nvPr>
            <p:custDataLst>
              <p:tags r:id="rId7"/>
            </p:custDataLst>
          </p:nvPr>
        </p:nvSpPr>
        <p:spPr>
          <a:xfrm>
            <a:off x="5195148"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19</a:t>
            </a:r>
            <a:r>
              <a:rPr lang="ru-RU" sz="1300" b="1" dirty="0">
                <a:solidFill>
                  <a:srgbClr val="002060"/>
                </a:solidFill>
                <a:latin typeface="Calibri"/>
              </a:rPr>
              <a:t>80</a:t>
            </a:r>
            <a:endParaRPr lang="en-US" sz="1300" b="1" dirty="0">
              <a:solidFill>
                <a:srgbClr val="002060"/>
              </a:solidFill>
              <a:latin typeface="Calibri"/>
            </a:endParaRPr>
          </a:p>
        </p:txBody>
      </p:sp>
      <p:cxnSp>
        <p:nvCxnSpPr>
          <p:cNvPr id="3928" name="pgshape"/>
          <p:cNvCxnSpPr/>
          <p:nvPr/>
        </p:nvCxnSpPr>
        <p:spPr>
          <a:xfrm>
            <a:off x="6096000"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29" name="pgshape"/>
          <p:cNvSpPr txBox="1"/>
          <p:nvPr>
            <p:custDataLst>
              <p:tags r:id="rId8"/>
            </p:custDataLst>
          </p:nvPr>
        </p:nvSpPr>
        <p:spPr>
          <a:xfrm>
            <a:off x="6096000"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19</a:t>
            </a:r>
            <a:r>
              <a:rPr lang="ru-RU" sz="1300" b="1" dirty="0">
                <a:solidFill>
                  <a:srgbClr val="002060"/>
                </a:solidFill>
                <a:latin typeface="Calibri"/>
              </a:rPr>
              <a:t>85</a:t>
            </a:r>
            <a:endParaRPr lang="en-US" sz="1300" b="1" dirty="0">
              <a:solidFill>
                <a:srgbClr val="002060"/>
              </a:solidFill>
              <a:latin typeface="Calibri"/>
            </a:endParaRPr>
          </a:p>
        </p:txBody>
      </p:sp>
      <p:cxnSp>
        <p:nvCxnSpPr>
          <p:cNvPr id="3931" name="pgshape"/>
          <p:cNvCxnSpPr/>
          <p:nvPr/>
        </p:nvCxnSpPr>
        <p:spPr>
          <a:xfrm>
            <a:off x="6996853"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32" name="pgshape"/>
          <p:cNvSpPr txBox="1"/>
          <p:nvPr>
            <p:custDataLst>
              <p:tags r:id="rId9"/>
            </p:custDataLst>
          </p:nvPr>
        </p:nvSpPr>
        <p:spPr>
          <a:xfrm>
            <a:off x="6996854"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19</a:t>
            </a:r>
            <a:r>
              <a:rPr lang="ru-RU" sz="1300" b="1" dirty="0">
                <a:solidFill>
                  <a:srgbClr val="002060"/>
                </a:solidFill>
                <a:latin typeface="Calibri"/>
              </a:rPr>
              <a:t>90</a:t>
            </a:r>
            <a:endParaRPr lang="en-US" sz="1300" b="1" dirty="0">
              <a:solidFill>
                <a:srgbClr val="002060"/>
              </a:solidFill>
              <a:latin typeface="Calibri"/>
            </a:endParaRPr>
          </a:p>
        </p:txBody>
      </p:sp>
      <p:cxnSp>
        <p:nvCxnSpPr>
          <p:cNvPr id="3934" name="pgshape"/>
          <p:cNvCxnSpPr/>
          <p:nvPr/>
        </p:nvCxnSpPr>
        <p:spPr>
          <a:xfrm>
            <a:off x="7897707"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35" name="pgshape"/>
          <p:cNvSpPr txBox="1"/>
          <p:nvPr>
            <p:custDataLst>
              <p:tags r:id="rId10"/>
            </p:custDataLst>
          </p:nvPr>
        </p:nvSpPr>
        <p:spPr>
          <a:xfrm>
            <a:off x="7897707" y="3733820"/>
            <a:ext cx="900853" cy="508000"/>
          </a:xfrm>
          <a:prstGeom prst="rect">
            <a:avLst/>
          </a:prstGeom>
          <a:solidFill>
            <a:schemeClr val="accent1">
              <a:lumMod val="20000"/>
              <a:lumOff val="80000"/>
            </a:schemeClr>
          </a:solidFill>
        </p:spPr>
        <p:txBody>
          <a:bodyPr vert="horz" wrap="square" rtlCol="0" anchor="ctr" anchorCtr="1">
            <a:noAutofit/>
          </a:bodyPr>
          <a:lstStyle/>
          <a:p>
            <a:r>
              <a:rPr lang="en-US" sz="1300" b="1" dirty="0">
                <a:solidFill>
                  <a:srgbClr val="002060"/>
                </a:solidFill>
                <a:latin typeface="Calibri"/>
              </a:rPr>
              <a:t>19</a:t>
            </a:r>
            <a:r>
              <a:rPr lang="ru-RU" sz="1300" b="1" dirty="0">
                <a:solidFill>
                  <a:srgbClr val="002060"/>
                </a:solidFill>
                <a:latin typeface="Calibri"/>
              </a:rPr>
              <a:t>9</a:t>
            </a:r>
            <a:r>
              <a:rPr lang="en-US" sz="1300" b="1" dirty="0">
                <a:solidFill>
                  <a:srgbClr val="002060"/>
                </a:solidFill>
                <a:latin typeface="Calibri"/>
              </a:rPr>
              <a:t>5</a:t>
            </a:r>
          </a:p>
        </p:txBody>
      </p:sp>
      <p:cxnSp>
        <p:nvCxnSpPr>
          <p:cNvPr id="3937" name="pgshape"/>
          <p:cNvCxnSpPr/>
          <p:nvPr/>
        </p:nvCxnSpPr>
        <p:spPr>
          <a:xfrm>
            <a:off x="8798560"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38" name="pgshape"/>
          <p:cNvSpPr txBox="1"/>
          <p:nvPr>
            <p:custDataLst>
              <p:tags r:id="rId11"/>
            </p:custDataLst>
          </p:nvPr>
        </p:nvSpPr>
        <p:spPr>
          <a:xfrm>
            <a:off x="8798562" y="3733820"/>
            <a:ext cx="900853" cy="508000"/>
          </a:xfrm>
          <a:prstGeom prst="rect">
            <a:avLst/>
          </a:prstGeom>
          <a:solidFill>
            <a:schemeClr val="accent1">
              <a:lumMod val="20000"/>
              <a:lumOff val="80000"/>
            </a:schemeClr>
          </a:solidFill>
        </p:spPr>
        <p:txBody>
          <a:bodyPr vert="horz" wrap="square" rtlCol="0" anchor="ctr" anchorCtr="1">
            <a:noAutofit/>
          </a:bodyPr>
          <a:lstStyle/>
          <a:p>
            <a:r>
              <a:rPr lang="ru-RU" sz="1300" b="1" dirty="0">
                <a:solidFill>
                  <a:srgbClr val="002060"/>
                </a:solidFill>
                <a:latin typeface="Calibri"/>
              </a:rPr>
              <a:t>2000</a:t>
            </a:r>
            <a:endParaRPr lang="en-US" sz="1300" b="1" dirty="0">
              <a:solidFill>
                <a:srgbClr val="002060"/>
              </a:solidFill>
              <a:latin typeface="Calibri"/>
            </a:endParaRPr>
          </a:p>
        </p:txBody>
      </p:sp>
      <p:cxnSp>
        <p:nvCxnSpPr>
          <p:cNvPr id="3940" name="pgshape"/>
          <p:cNvCxnSpPr/>
          <p:nvPr/>
        </p:nvCxnSpPr>
        <p:spPr>
          <a:xfrm>
            <a:off x="9699413" y="388622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3941" name="pgshape"/>
          <p:cNvSpPr txBox="1"/>
          <p:nvPr>
            <p:custDataLst>
              <p:tags r:id="rId12"/>
            </p:custDataLst>
          </p:nvPr>
        </p:nvSpPr>
        <p:spPr>
          <a:xfrm>
            <a:off x="9699414" y="3733820"/>
            <a:ext cx="900853" cy="508000"/>
          </a:xfrm>
          <a:prstGeom prst="rect">
            <a:avLst/>
          </a:prstGeom>
          <a:solidFill>
            <a:schemeClr val="accent1">
              <a:lumMod val="20000"/>
              <a:lumOff val="80000"/>
            </a:schemeClr>
          </a:solidFill>
        </p:spPr>
        <p:txBody>
          <a:bodyPr vert="horz" wrap="square" rtlCol="0" anchor="ctr" anchorCtr="1">
            <a:noAutofit/>
          </a:bodyPr>
          <a:lstStyle/>
          <a:p>
            <a:r>
              <a:rPr lang="ru-RU" sz="1300" b="1" dirty="0">
                <a:solidFill>
                  <a:srgbClr val="002060"/>
                </a:solidFill>
                <a:latin typeface="Calibri"/>
              </a:rPr>
              <a:t>2005</a:t>
            </a:r>
            <a:endParaRPr lang="en-US" sz="1300" b="1" dirty="0">
              <a:solidFill>
                <a:srgbClr val="002060"/>
              </a:solidFill>
              <a:latin typeface="Calibri"/>
            </a:endParaRPr>
          </a:p>
        </p:txBody>
      </p:sp>
      <p:sp>
        <p:nvSpPr>
          <p:cNvPr id="3945" name="milestoneshape"/>
          <p:cNvSpPr txBox="1"/>
          <p:nvPr>
            <p:custDataLst>
              <p:tags r:id="rId13"/>
            </p:custDataLst>
          </p:nvPr>
        </p:nvSpPr>
        <p:spPr>
          <a:xfrm>
            <a:off x="10793901" y="2401738"/>
            <a:ext cx="1260297" cy="228600"/>
          </a:xfrm>
          <a:prstGeom prst="rect">
            <a:avLst/>
          </a:prstGeom>
          <a:noFill/>
        </p:spPr>
        <p:txBody>
          <a:bodyPr vert="horz" wrap="none" lIns="88900" tIns="1270" rIns="88900" bIns="44450" rtlCol="0" anchorCtr="1">
            <a:noAutofit/>
          </a:bodyPr>
          <a:lstStyle/>
          <a:p>
            <a:r>
              <a:rPr lang="ru-RU" sz="1000" b="1" dirty="0">
                <a:solidFill>
                  <a:schemeClr val="tx2"/>
                </a:solidFill>
                <a:latin typeface="Arial" panose="020B0604020202020204" pitchFamily="34" charset="0"/>
                <a:cs typeface="Arial" panose="020B0604020202020204" pitchFamily="34" charset="0"/>
              </a:rPr>
              <a:t>2015</a:t>
            </a:r>
            <a:endParaRPr lang="en-US" sz="1000" b="1" dirty="0">
              <a:solidFill>
                <a:schemeClr val="tx2"/>
              </a:solidFill>
              <a:latin typeface="Arial" panose="020B0604020202020204" pitchFamily="34" charset="0"/>
              <a:cs typeface="Arial" panose="020B0604020202020204" pitchFamily="34" charset="0"/>
            </a:endParaRPr>
          </a:p>
        </p:txBody>
      </p:sp>
      <p:cxnSp>
        <p:nvCxnSpPr>
          <p:cNvPr id="3946" name="milestoneshape"/>
          <p:cNvCxnSpPr/>
          <p:nvPr/>
        </p:nvCxnSpPr>
        <p:spPr>
          <a:xfrm flipH="1" flipV="1">
            <a:off x="11424047" y="2608663"/>
            <a:ext cx="36280" cy="883858"/>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3951" name="milestoneshape"/>
          <p:cNvSpPr/>
          <p:nvPr/>
        </p:nvSpPr>
        <p:spPr>
          <a:xfrm>
            <a:off x="9530080" y="35433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3" name="milestoneshape"/>
          <p:cNvSpPr txBox="1"/>
          <p:nvPr>
            <p:custDataLst>
              <p:tags r:id="rId14"/>
            </p:custDataLst>
          </p:nvPr>
        </p:nvSpPr>
        <p:spPr>
          <a:xfrm>
            <a:off x="8760923" y="3042900"/>
            <a:ext cx="1862667" cy="228600"/>
          </a:xfrm>
          <a:prstGeom prst="rect">
            <a:avLst/>
          </a:prstGeom>
          <a:noFill/>
        </p:spPr>
        <p:txBody>
          <a:bodyPr vert="horz" wrap="none" lIns="88900" tIns="1270" rIns="88900" bIns="44450" rtlCol="0" anchorCtr="1">
            <a:noAutofit/>
          </a:bodyPr>
          <a:lstStyle/>
          <a:p>
            <a:r>
              <a:rPr lang="ru-RU" sz="1000" b="1" dirty="0">
                <a:solidFill>
                  <a:schemeClr val="tx2"/>
                </a:solidFill>
                <a:latin typeface="Arial" panose="020B0604020202020204" pitchFamily="34" charset="0"/>
                <a:cs typeface="Arial" panose="020B0604020202020204" pitchFamily="34" charset="0"/>
              </a:rPr>
              <a:t>2003</a:t>
            </a:r>
            <a:endParaRPr lang="en-US" sz="1000" b="1" dirty="0">
              <a:solidFill>
                <a:schemeClr val="tx2"/>
              </a:solidFill>
              <a:latin typeface="Arial" panose="020B0604020202020204" pitchFamily="34" charset="0"/>
              <a:cs typeface="Arial" panose="020B0604020202020204" pitchFamily="34" charset="0"/>
            </a:endParaRPr>
          </a:p>
        </p:txBody>
      </p:sp>
      <p:cxnSp>
        <p:nvCxnSpPr>
          <p:cNvPr id="3954" name="milestoneshape"/>
          <p:cNvCxnSpPr/>
          <p:nvPr/>
        </p:nvCxnSpPr>
        <p:spPr>
          <a:xfrm flipH="1" flipV="1">
            <a:off x="9682983" y="3237522"/>
            <a:ext cx="7157" cy="271820"/>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3955" name="milestoneshape"/>
          <p:cNvSpPr/>
          <p:nvPr/>
        </p:nvSpPr>
        <p:spPr>
          <a:xfrm rot="10800000">
            <a:off x="9980505" y="41529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6" name="milestoneshape"/>
          <p:cNvSpPr txBox="1"/>
          <p:nvPr>
            <p:custDataLst>
              <p:tags r:id="rId15"/>
            </p:custDataLst>
          </p:nvPr>
        </p:nvSpPr>
        <p:spPr>
          <a:xfrm>
            <a:off x="9009159" y="5464176"/>
            <a:ext cx="2342324" cy="212879"/>
          </a:xfrm>
          <a:prstGeom prst="rect">
            <a:avLst/>
          </a:prstGeom>
          <a:noFill/>
        </p:spPr>
        <p:txBody>
          <a:bodyPr vert="horz" wrap="square" lIns="88900" tIns="44450" rIns="88900" bIns="44450" rtlCol="0" anchor="t" anchorCtr="1">
            <a:spAutoFit/>
          </a:bodyPr>
          <a:lstStyle/>
          <a:p>
            <a:pPr algn="ctr">
              <a:lnSpc>
                <a:spcPct val="80000"/>
              </a:lnSpc>
            </a:pPr>
            <a:r>
              <a:rPr lang="en-US" sz="1000" dirty="0" err="1"/>
              <a:t>IntelSat</a:t>
            </a:r>
            <a:r>
              <a:rPr lang="en-US" sz="1000" dirty="0"/>
              <a:t> was privatized for $ 3.1 billion</a:t>
            </a:r>
            <a:endParaRPr lang="ru-RU" sz="1000" dirty="0"/>
          </a:p>
        </p:txBody>
      </p:sp>
      <p:sp>
        <p:nvSpPr>
          <p:cNvPr id="3957" name="milestoneshape"/>
          <p:cNvSpPr txBox="1"/>
          <p:nvPr>
            <p:custDataLst>
              <p:tags r:id="rId16"/>
            </p:custDataLst>
          </p:nvPr>
        </p:nvSpPr>
        <p:spPr>
          <a:xfrm>
            <a:off x="9218507" y="5349873"/>
            <a:ext cx="1862667" cy="228600"/>
          </a:xfrm>
          <a:prstGeom prst="rect">
            <a:avLst/>
          </a:prstGeom>
          <a:noFill/>
        </p:spPr>
        <p:txBody>
          <a:bodyPr vert="horz" wrap="none" lIns="88900" tIns="44450" rIns="88900" bIns="44450" rtlCol="0" anchor="ctr" anchorCtr="1">
            <a:noAutofit/>
          </a:bodyPr>
          <a:lstStyle/>
          <a:p>
            <a:endParaRPr lang="en-US" sz="1000" dirty="0">
              <a:solidFill>
                <a:schemeClr val="tx2"/>
              </a:solidFill>
            </a:endParaRPr>
          </a:p>
        </p:txBody>
      </p:sp>
      <p:sp>
        <p:nvSpPr>
          <p:cNvPr id="3972" name="milestoneshape"/>
          <p:cNvSpPr txBox="1"/>
          <p:nvPr>
            <p:custDataLst>
              <p:tags r:id="rId17"/>
            </p:custDataLst>
          </p:nvPr>
        </p:nvSpPr>
        <p:spPr>
          <a:xfrm>
            <a:off x="9009157" y="2065752"/>
            <a:ext cx="3102539" cy="335989"/>
          </a:xfrm>
          <a:prstGeom prst="rect">
            <a:avLst/>
          </a:prstGeom>
          <a:noFill/>
        </p:spPr>
        <p:txBody>
          <a:bodyPr vert="horz" wrap="square" lIns="88900" tIns="44450" rIns="88900" bIns="44450" rtlCol="0" anchor="b" anchorCtr="1">
            <a:spAutoFit/>
          </a:bodyPr>
          <a:lstStyle/>
          <a:p>
            <a:pPr algn="ctr">
              <a:lnSpc>
                <a:spcPct val="80000"/>
              </a:lnSpc>
            </a:pPr>
            <a:r>
              <a:rPr lang="en-US" sz="1000" b="1" dirty="0">
                <a:solidFill>
                  <a:srgbClr val="C00000"/>
                </a:solidFill>
                <a:latin typeface="Arial" panose="020B0604020202020204" pitchFamily="34" charset="0"/>
                <a:cs typeface="Arial" panose="020B0604020202020204" pitchFamily="34" charset="0"/>
              </a:rPr>
              <a:t>$ 89 billion – revenue of the USA private sector</a:t>
            </a:r>
          </a:p>
          <a:p>
            <a:pPr algn="ctr">
              <a:lnSpc>
                <a:spcPct val="80000"/>
              </a:lnSpc>
            </a:pPr>
            <a:r>
              <a:rPr lang="en-US" sz="1000" b="1" dirty="0">
                <a:solidFill>
                  <a:srgbClr val="C00000"/>
                </a:solidFill>
                <a:latin typeface="Arial" panose="020B0604020202020204" pitchFamily="34" charset="0"/>
                <a:cs typeface="Arial" panose="020B0604020202020204" pitchFamily="34" charset="0"/>
              </a:rPr>
              <a:t>of satellite communications and television</a:t>
            </a:r>
          </a:p>
        </p:txBody>
      </p:sp>
      <p:sp>
        <p:nvSpPr>
          <p:cNvPr id="3975" name="milestoneshape"/>
          <p:cNvSpPr/>
          <p:nvPr/>
        </p:nvSpPr>
        <p:spPr>
          <a:xfrm rot="10800000">
            <a:off x="7161872" y="41529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6" name="milestoneshape"/>
          <p:cNvSpPr txBox="1"/>
          <p:nvPr>
            <p:custDataLst>
              <p:tags r:id="rId18"/>
            </p:custDataLst>
          </p:nvPr>
        </p:nvSpPr>
        <p:spPr>
          <a:xfrm>
            <a:off x="6009835" y="5450746"/>
            <a:ext cx="2798093" cy="335989"/>
          </a:xfrm>
          <a:prstGeom prst="rect">
            <a:avLst/>
          </a:prstGeom>
          <a:noFill/>
        </p:spPr>
        <p:txBody>
          <a:bodyPr vert="horz" wrap="square" lIns="88900" tIns="44450" rIns="88900" bIns="44450" rtlCol="0" anchor="t" anchorCtr="1">
            <a:spAutoFit/>
          </a:bodyPr>
          <a:lstStyle/>
          <a:p>
            <a:pPr algn="ctr">
              <a:lnSpc>
                <a:spcPct val="80000"/>
              </a:lnSpc>
            </a:pPr>
            <a:r>
              <a:rPr lang="en-US" sz="1000" dirty="0" err="1"/>
              <a:t>ComSat's</a:t>
            </a:r>
            <a:r>
              <a:rPr lang="en-US" sz="1000" dirty="0"/>
              <a:t> revenue from satellite broadcasting</a:t>
            </a:r>
          </a:p>
          <a:p>
            <a:pPr algn="ctr">
              <a:lnSpc>
                <a:spcPct val="80000"/>
              </a:lnSpc>
            </a:pPr>
            <a:r>
              <a:rPr lang="en-US" sz="1000" dirty="0"/>
              <a:t>of TV programs has grown to $  1 billion per year</a:t>
            </a:r>
            <a:endParaRPr lang="ru-RU" sz="1000" dirty="0"/>
          </a:p>
        </p:txBody>
      </p:sp>
      <p:sp>
        <p:nvSpPr>
          <p:cNvPr id="3977" name="milestoneshape"/>
          <p:cNvSpPr txBox="1"/>
          <p:nvPr>
            <p:custDataLst>
              <p:tags r:id="rId19"/>
            </p:custDataLst>
          </p:nvPr>
        </p:nvSpPr>
        <p:spPr>
          <a:xfrm>
            <a:off x="6416821" y="5257067"/>
            <a:ext cx="1862667" cy="228600"/>
          </a:xfrm>
          <a:prstGeom prst="rect">
            <a:avLst/>
          </a:prstGeom>
          <a:noFill/>
        </p:spPr>
        <p:txBody>
          <a:bodyPr vert="horz" wrap="none" lIns="88900" tIns="44450" rIns="88900" bIns="44450" rtlCol="0" anchor="ctr" anchorCtr="1">
            <a:noAutofit/>
          </a:bodyPr>
          <a:lstStyle/>
          <a:p>
            <a:r>
              <a:rPr lang="en-US" sz="1000" b="1" dirty="0">
                <a:solidFill>
                  <a:schemeClr val="tx2"/>
                </a:solidFill>
                <a:latin typeface="Arial" panose="020B0604020202020204" pitchFamily="34" charset="0"/>
                <a:cs typeface="Arial" panose="020B0604020202020204" pitchFamily="34" charset="0"/>
              </a:rPr>
              <a:t>Early </a:t>
            </a:r>
            <a:r>
              <a:rPr lang="ru-RU" sz="1000" b="1" dirty="0">
                <a:solidFill>
                  <a:schemeClr val="tx2"/>
                </a:solidFill>
                <a:latin typeface="Arial" panose="020B0604020202020204" pitchFamily="34" charset="0"/>
                <a:cs typeface="Arial" panose="020B0604020202020204" pitchFamily="34" charset="0"/>
              </a:rPr>
              <a:t>1990</a:t>
            </a:r>
            <a:r>
              <a:rPr lang="en-US" sz="1000" b="1" dirty="0">
                <a:solidFill>
                  <a:schemeClr val="tx2"/>
                </a:solidFill>
                <a:latin typeface="Arial" panose="020B0604020202020204" pitchFamily="34" charset="0"/>
                <a:cs typeface="Arial" panose="020B0604020202020204" pitchFamily="34" charset="0"/>
              </a:rPr>
              <a:t>s</a:t>
            </a:r>
          </a:p>
        </p:txBody>
      </p:sp>
      <p:cxnSp>
        <p:nvCxnSpPr>
          <p:cNvPr id="3978" name="milestoneshape"/>
          <p:cNvCxnSpPr/>
          <p:nvPr/>
        </p:nvCxnSpPr>
        <p:spPr>
          <a:xfrm>
            <a:off x="7331206" y="4452119"/>
            <a:ext cx="16949" cy="824747"/>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3987" name="milestoneshape"/>
          <p:cNvSpPr/>
          <p:nvPr/>
        </p:nvSpPr>
        <p:spPr>
          <a:xfrm>
            <a:off x="5179981" y="35433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8" name="milestoneshape"/>
          <p:cNvSpPr txBox="1"/>
          <p:nvPr>
            <p:custDataLst>
              <p:tags r:id="rId20"/>
            </p:custDataLst>
          </p:nvPr>
        </p:nvSpPr>
        <p:spPr>
          <a:xfrm>
            <a:off x="3599723" y="3037447"/>
            <a:ext cx="3562148" cy="335989"/>
          </a:xfrm>
          <a:prstGeom prst="rect">
            <a:avLst/>
          </a:prstGeom>
          <a:noFill/>
        </p:spPr>
        <p:txBody>
          <a:bodyPr vert="horz" wrap="square" lIns="88900" tIns="44450" rIns="88900" bIns="44450" rtlCol="0" anchor="b" anchorCtr="1">
            <a:spAutoFit/>
          </a:bodyPr>
          <a:lstStyle/>
          <a:p>
            <a:pPr algn="ctr">
              <a:lnSpc>
                <a:spcPct val="80000"/>
              </a:lnSpc>
            </a:pPr>
            <a:r>
              <a:rPr lang="en-US" sz="1000" dirty="0"/>
              <a:t>The emergence of systems of geostationary communication satellites, space navigation and satellite television</a:t>
            </a:r>
          </a:p>
        </p:txBody>
      </p:sp>
      <p:sp>
        <p:nvSpPr>
          <p:cNvPr id="3989" name="milestoneshape"/>
          <p:cNvSpPr txBox="1"/>
          <p:nvPr>
            <p:custDataLst>
              <p:tags r:id="rId21"/>
            </p:custDataLst>
          </p:nvPr>
        </p:nvSpPr>
        <p:spPr>
          <a:xfrm>
            <a:off x="4417981" y="3346705"/>
            <a:ext cx="1862667" cy="228600"/>
          </a:xfrm>
          <a:prstGeom prst="rect">
            <a:avLst/>
          </a:prstGeom>
          <a:noFill/>
        </p:spPr>
        <p:txBody>
          <a:bodyPr vert="horz" wrap="none" lIns="88900" tIns="1270" rIns="88900" bIns="44450" rtlCol="0" anchorCtr="1">
            <a:noAutofit/>
          </a:bodyPr>
          <a:lstStyle/>
          <a:p>
            <a:r>
              <a:rPr lang="ru-RU" sz="1000" b="1" dirty="0">
                <a:solidFill>
                  <a:schemeClr val="tx2"/>
                </a:solidFill>
                <a:latin typeface="Arial" panose="020B0604020202020204" pitchFamily="34" charset="0"/>
                <a:cs typeface="Arial" panose="020B0604020202020204" pitchFamily="34" charset="0"/>
              </a:rPr>
              <a:t>1965-1980</a:t>
            </a:r>
            <a:endParaRPr lang="en-US" sz="1000" b="1" dirty="0">
              <a:solidFill>
                <a:schemeClr val="tx2"/>
              </a:solidFill>
              <a:latin typeface="Arial" panose="020B0604020202020204" pitchFamily="34" charset="0"/>
              <a:cs typeface="Arial" panose="020B0604020202020204" pitchFamily="34" charset="0"/>
            </a:endParaRPr>
          </a:p>
        </p:txBody>
      </p:sp>
      <p:sp>
        <p:nvSpPr>
          <p:cNvPr id="3991" name="milestoneshape"/>
          <p:cNvSpPr/>
          <p:nvPr/>
        </p:nvSpPr>
        <p:spPr>
          <a:xfrm rot="10800000">
            <a:off x="2827147" y="41529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2" name="milestoneshape"/>
          <p:cNvSpPr txBox="1"/>
          <p:nvPr>
            <p:custDataLst>
              <p:tags r:id="rId22"/>
            </p:custDataLst>
          </p:nvPr>
        </p:nvSpPr>
        <p:spPr>
          <a:xfrm>
            <a:off x="1625768" y="5371371"/>
            <a:ext cx="2792213" cy="335989"/>
          </a:xfrm>
          <a:prstGeom prst="rect">
            <a:avLst/>
          </a:prstGeom>
          <a:noFill/>
        </p:spPr>
        <p:txBody>
          <a:bodyPr vert="horz" wrap="square" lIns="88900" tIns="44450" rIns="88900" bIns="44450" rtlCol="0" anchor="t" anchorCtr="1">
            <a:spAutoFit/>
          </a:bodyPr>
          <a:lstStyle/>
          <a:p>
            <a:pPr algn="ctr">
              <a:lnSpc>
                <a:spcPct val="80000"/>
              </a:lnSpc>
            </a:pPr>
            <a:r>
              <a:rPr lang="en-US" sz="1000" dirty="0"/>
              <a:t>Launch of the first commercial international communications satellite</a:t>
            </a:r>
            <a:r>
              <a:rPr lang="ru-RU" sz="1000" dirty="0"/>
              <a:t>–</a:t>
            </a:r>
            <a:r>
              <a:rPr lang="en-US" sz="1000" dirty="0"/>
              <a:t> </a:t>
            </a:r>
            <a:r>
              <a:rPr lang="fr-FR" sz="1000" dirty="0"/>
              <a:t>IntelSat I</a:t>
            </a:r>
            <a:r>
              <a:rPr lang="ru-RU" sz="1000" dirty="0"/>
              <a:t> (</a:t>
            </a:r>
            <a:r>
              <a:rPr lang="en-US" sz="1000" dirty="0" err="1"/>
              <a:t>EarlyBird</a:t>
            </a:r>
            <a:r>
              <a:rPr lang="ru-RU" sz="1000" dirty="0"/>
              <a:t>)</a:t>
            </a:r>
            <a:endParaRPr lang="en-US" sz="1000" dirty="0"/>
          </a:p>
        </p:txBody>
      </p:sp>
      <p:sp>
        <p:nvSpPr>
          <p:cNvPr id="3993" name="milestoneshape"/>
          <p:cNvSpPr txBox="1"/>
          <p:nvPr>
            <p:custDataLst>
              <p:tags r:id="rId23"/>
            </p:custDataLst>
          </p:nvPr>
        </p:nvSpPr>
        <p:spPr>
          <a:xfrm>
            <a:off x="2074715" y="5222142"/>
            <a:ext cx="1862667" cy="228600"/>
          </a:xfrm>
          <a:prstGeom prst="rect">
            <a:avLst/>
          </a:prstGeom>
          <a:noFill/>
        </p:spPr>
        <p:txBody>
          <a:bodyPr vert="horz" wrap="none" lIns="88900" tIns="44450" rIns="88900" bIns="44450" rtlCol="0" anchor="ctr" anchorCtr="1">
            <a:noAutofit/>
          </a:bodyPr>
          <a:lstStyle/>
          <a:p>
            <a:r>
              <a:rPr lang="en-US" sz="1000" b="1" dirty="0">
                <a:solidFill>
                  <a:schemeClr val="tx2"/>
                </a:solidFill>
                <a:latin typeface="Arial" panose="020B0604020202020204" pitchFamily="34" charset="0"/>
                <a:cs typeface="Arial" panose="020B0604020202020204" pitchFamily="34" charset="0"/>
              </a:rPr>
              <a:t>1965</a:t>
            </a:r>
          </a:p>
        </p:txBody>
      </p:sp>
      <p:cxnSp>
        <p:nvCxnSpPr>
          <p:cNvPr id="3994" name="milestoneshape"/>
          <p:cNvCxnSpPr/>
          <p:nvPr/>
        </p:nvCxnSpPr>
        <p:spPr>
          <a:xfrm>
            <a:off x="3006048" y="4457727"/>
            <a:ext cx="22987" cy="777525"/>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3995" name="milestoneshape"/>
          <p:cNvSpPr/>
          <p:nvPr/>
        </p:nvSpPr>
        <p:spPr>
          <a:xfrm>
            <a:off x="2586092" y="354969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6" name="milestoneshape"/>
          <p:cNvSpPr txBox="1"/>
          <p:nvPr>
            <p:custDataLst>
              <p:tags r:id="rId24"/>
            </p:custDataLst>
          </p:nvPr>
        </p:nvSpPr>
        <p:spPr>
          <a:xfrm>
            <a:off x="1102212" y="2026454"/>
            <a:ext cx="3278293" cy="582211"/>
          </a:xfrm>
          <a:prstGeom prst="rect">
            <a:avLst/>
          </a:prstGeom>
          <a:noFill/>
        </p:spPr>
        <p:txBody>
          <a:bodyPr vert="horz" wrap="square" lIns="88900" tIns="44450" rIns="88900" bIns="44450" rtlCol="0" anchor="b" anchorCtr="1">
            <a:spAutoFit/>
          </a:bodyPr>
          <a:lstStyle/>
          <a:p>
            <a:pPr algn="ctr">
              <a:lnSpc>
                <a:spcPct val="80000"/>
              </a:lnSpc>
            </a:pPr>
            <a:endParaRPr lang="en-US" sz="1000" dirty="0"/>
          </a:p>
          <a:p>
            <a:pPr algn="ctr">
              <a:lnSpc>
                <a:spcPct val="80000"/>
              </a:lnSpc>
            </a:pPr>
            <a:r>
              <a:rPr lang="en-US" sz="1000" dirty="0"/>
              <a:t>Space Agencies of 17 countries joined the project and created an international communications consortium</a:t>
            </a:r>
          </a:p>
          <a:p>
            <a:pPr algn="ctr">
              <a:lnSpc>
                <a:spcPct val="80000"/>
              </a:lnSpc>
            </a:pPr>
            <a:r>
              <a:rPr lang="en-US" sz="1000" dirty="0" err="1"/>
              <a:t>IntelSat</a:t>
            </a:r>
            <a:endParaRPr lang="en-US" sz="1000" dirty="0"/>
          </a:p>
        </p:txBody>
      </p:sp>
      <p:sp>
        <p:nvSpPr>
          <p:cNvPr id="3997" name="milestoneshape"/>
          <p:cNvSpPr txBox="1"/>
          <p:nvPr>
            <p:custDataLst>
              <p:tags r:id="rId25"/>
            </p:custDataLst>
          </p:nvPr>
        </p:nvSpPr>
        <p:spPr>
          <a:xfrm>
            <a:off x="1788123" y="2593561"/>
            <a:ext cx="1862667" cy="228600"/>
          </a:xfrm>
          <a:prstGeom prst="rect">
            <a:avLst/>
          </a:prstGeom>
          <a:noFill/>
        </p:spPr>
        <p:txBody>
          <a:bodyPr vert="horz" wrap="none" lIns="88900" tIns="1270" rIns="88900" bIns="44450" rtlCol="0" anchorCtr="1">
            <a:noAutofit/>
          </a:bodyPr>
          <a:lstStyle/>
          <a:p>
            <a:r>
              <a:rPr lang="ru-RU" sz="1000" b="1" dirty="0">
                <a:solidFill>
                  <a:schemeClr val="tx2"/>
                </a:solidFill>
                <a:latin typeface="Arial" panose="020B0604020202020204" pitchFamily="34" charset="0"/>
                <a:cs typeface="Arial" panose="020B0604020202020204" pitchFamily="34" charset="0"/>
              </a:rPr>
              <a:t>1964</a:t>
            </a:r>
            <a:endParaRPr lang="en-US" sz="1000" b="1" dirty="0">
              <a:solidFill>
                <a:schemeClr val="tx2"/>
              </a:solidFill>
              <a:latin typeface="Arial" panose="020B0604020202020204" pitchFamily="34" charset="0"/>
              <a:cs typeface="Arial" panose="020B0604020202020204" pitchFamily="34" charset="0"/>
            </a:endParaRPr>
          </a:p>
        </p:txBody>
      </p:sp>
      <p:cxnSp>
        <p:nvCxnSpPr>
          <p:cNvPr id="3998" name="milestoneshape"/>
          <p:cNvCxnSpPr/>
          <p:nvPr/>
        </p:nvCxnSpPr>
        <p:spPr>
          <a:xfrm flipV="1">
            <a:off x="2757133" y="2775583"/>
            <a:ext cx="0" cy="763234"/>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3999" name="milestoneshape"/>
          <p:cNvSpPr/>
          <p:nvPr/>
        </p:nvSpPr>
        <p:spPr>
          <a:xfrm rot="10800000">
            <a:off x="2095383" y="4169244"/>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0" name="milestoneshape"/>
          <p:cNvSpPr txBox="1"/>
          <p:nvPr>
            <p:custDataLst>
              <p:tags r:id="rId26"/>
            </p:custDataLst>
          </p:nvPr>
        </p:nvSpPr>
        <p:spPr>
          <a:xfrm>
            <a:off x="856235" y="4692773"/>
            <a:ext cx="2149813" cy="335989"/>
          </a:xfrm>
          <a:prstGeom prst="rect">
            <a:avLst/>
          </a:prstGeom>
          <a:noFill/>
        </p:spPr>
        <p:txBody>
          <a:bodyPr vert="horz" wrap="square" lIns="88900" tIns="44450" rIns="88900" bIns="44450" rtlCol="0" anchor="t" anchorCtr="1">
            <a:spAutoFit/>
          </a:bodyPr>
          <a:lstStyle/>
          <a:p>
            <a:pPr algn="ctr">
              <a:lnSpc>
                <a:spcPct val="80000"/>
              </a:lnSpc>
            </a:pPr>
            <a:r>
              <a:rPr lang="en-US" sz="1000" dirty="0"/>
              <a:t>Institution of the first public-private operator </a:t>
            </a:r>
            <a:r>
              <a:rPr lang="en-US" sz="1000" dirty="0" err="1"/>
              <a:t>ComSat</a:t>
            </a:r>
            <a:endParaRPr lang="en-US" sz="1000" dirty="0"/>
          </a:p>
        </p:txBody>
      </p:sp>
      <p:sp>
        <p:nvSpPr>
          <p:cNvPr id="4001" name="milestoneshape"/>
          <p:cNvSpPr txBox="1"/>
          <p:nvPr>
            <p:custDataLst>
              <p:tags r:id="rId27"/>
            </p:custDataLst>
          </p:nvPr>
        </p:nvSpPr>
        <p:spPr>
          <a:xfrm>
            <a:off x="930780" y="4528047"/>
            <a:ext cx="1862667" cy="228600"/>
          </a:xfrm>
          <a:prstGeom prst="rect">
            <a:avLst/>
          </a:prstGeom>
          <a:noFill/>
        </p:spPr>
        <p:txBody>
          <a:bodyPr vert="horz" wrap="none" lIns="88900" tIns="44450" rIns="88900" bIns="44450" rtlCol="0" anchor="ctr" anchorCtr="1">
            <a:noAutofit/>
          </a:bodyPr>
          <a:lstStyle/>
          <a:p>
            <a:r>
              <a:rPr lang="en-US" sz="1000" b="1" dirty="0">
                <a:solidFill>
                  <a:schemeClr val="tx2"/>
                </a:solidFill>
                <a:latin typeface="Arial" panose="020B0604020202020204" pitchFamily="34" charset="0"/>
                <a:cs typeface="Arial" panose="020B0604020202020204" pitchFamily="34" charset="0"/>
              </a:rPr>
              <a:t>1</a:t>
            </a:r>
            <a:r>
              <a:rPr lang="ru-RU" sz="1000" b="1" dirty="0">
                <a:solidFill>
                  <a:schemeClr val="tx2"/>
                </a:solidFill>
                <a:latin typeface="Arial" panose="020B0604020202020204" pitchFamily="34" charset="0"/>
                <a:cs typeface="Arial" panose="020B0604020202020204" pitchFamily="34" charset="0"/>
              </a:rPr>
              <a:t>963</a:t>
            </a:r>
            <a:endParaRPr lang="en-US" sz="1000" b="1" dirty="0">
              <a:solidFill>
                <a:schemeClr val="tx2"/>
              </a:solidFill>
              <a:latin typeface="Arial" panose="020B0604020202020204" pitchFamily="34" charset="0"/>
              <a:cs typeface="Arial" panose="020B0604020202020204" pitchFamily="34" charset="0"/>
            </a:endParaRPr>
          </a:p>
        </p:txBody>
      </p:sp>
      <p:sp>
        <p:nvSpPr>
          <p:cNvPr id="4003" name="milestoneshape"/>
          <p:cNvSpPr/>
          <p:nvPr/>
        </p:nvSpPr>
        <p:spPr>
          <a:xfrm>
            <a:off x="1625768" y="354332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4" name="milestoneshape"/>
          <p:cNvSpPr txBox="1"/>
          <p:nvPr>
            <p:custDataLst>
              <p:tags r:id="rId28"/>
            </p:custDataLst>
          </p:nvPr>
        </p:nvSpPr>
        <p:spPr>
          <a:xfrm>
            <a:off x="624542" y="2996996"/>
            <a:ext cx="2201333" cy="335989"/>
          </a:xfrm>
          <a:prstGeom prst="rect">
            <a:avLst/>
          </a:prstGeom>
          <a:noFill/>
        </p:spPr>
        <p:txBody>
          <a:bodyPr vert="horz" wrap="square" lIns="88900" tIns="44450" rIns="88900" bIns="44450" rtlCol="0" anchor="b" anchorCtr="1">
            <a:spAutoFit/>
          </a:bodyPr>
          <a:lstStyle/>
          <a:p>
            <a:pPr algn="ctr">
              <a:lnSpc>
                <a:spcPct val="80000"/>
              </a:lnSpc>
            </a:pPr>
            <a:r>
              <a:rPr lang="en-US" sz="1000" b="1" dirty="0">
                <a:solidFill>
                  <a:srgbClr val="C00000"/>
                </a:solidFill>
                <a:latin typeface="Arial" panose="020B0604020202020204" pitchFamily="34" charset="0"/>
                <a:cs typeface="Arial" panose="020B0604020202020204" pitchFamily="34" charset="0"/>
              </a:rPr>
              <a:t>The U.S. Commercial Satellite Act was adopted</a:t>
            </a:r>
          </a:p>
        </p:txBody>
      </p:sp>
      <p:sp>
        <p:nvSpPr>
          <p:cNvPr id="4005" name="milestoneshape"/>
          <p:cNvSpPr txBox="1"/>
          <p:nvPr>
            <p:custDataLst>
              <p:tags r:id="rId29"/>
            </p:custDataLst>
          </p:nvPr>
        </p:nvSpPr>
        <p:spPr>
          <a:xfrm>
            <a:off x="863768" y="3378220"/>
            <a:ext cx="1862667" cy="228600"/>
          </a:xfrm>
          <a:prstGeom prst="rect">
            <a:avLst/>
          </a:prstGeom>
          <a:noFill/>
        </p:spPr>
        <p:txBody>
          <a:bodyPr vert="horz" wrap="none" lIns="88900" tIns="1270" rIns="88900" bIns="44450" rtlCol="0" anchorCtr="1">
            <a:noAutofit/>
          </a:bodyPr>
          <a:lstStyle/>
          <a:p>
            <a:r>
              <a:rPr lang="en-US" sz="1000" b="1" dirty="0">
                <a:solidFill>
                  <a:schemeClr val="tx2"/>
                </a:solidFill>
                <a:latin typeface="Arial" panose="020B0604020202020204" pitchFamily="34" charset="0"/>
                <a:cs typeface="Arial" panose="020B0604020202020204" pitchFamily="34" charset="0"/>
              </a:rPr>
              <a:t>August 31,</a:t>
            </a:r>
            <a:r>
              <a:rPr lang="ru-RU" sz="1000" b="1" dirty="0">
                <a:solidFill>
                  <a:schemeClr val="tx2"/>
                </a:solidFill>
                <a:latin typeface="Arial" panose="020B0604020202020204" pitchFamily="34" charset="0"/>
                <a:cs typeface="Arial" panose="020B0604020202020204" pitchFamily="34" charset="0"/>
              </a:rPr>
              <a:t>1962</a:t>
            </a:r>
            <a:endParaRPr lang="en-US" sz="1000" b="1" dirty="0">
              <a:solidFill>
                <a:schemeClr val="tx2"/>
              </a:solidFill>
              <a:latin typeface="Arial" panose="020B0604020202020204" pitchFamily="34" charset="0"/>
              <a:cs typeface="Arial" panose="020B0604020202020204" pitchFamily="34" charset="0"/>
            </a:endParaRPr>
          </a:p>
        </p:txBody>
      </p:sp>
      <p:cxnSp>
        <p:nvCxnSpPr>
          <p:cNvPr id="93" name="milestoneshape"/>
          <p:cNvCxnSpPr/>
          <p:nvPr/>
        </p:nvCxnSpPr>
        <p:spPr>
          <a:xfrm>
            <a:off x="10141366" y="4432327"/>
            <a:ext cx="16949" cy="824747"/>
          </a:xfrm>
          <a:prstGeom prst="straightConnector1">
            <a:avLst/>
          </a:prstGeom>
          <a:ln w="15875">
            <a:solidFill>
              <a:srgbClr val="0072BC"/>
            </a:solidFill>
            <a:tailEnd type="oval" w="sm" len="sm"/>
          </a:ln>
        </p:spPr>
        <p:style>
          <a:lnRef idx="1">
            <a:schemeClr val="accent1"/>
          </a:lnRef>
          <a:fillRef idx="0">
            <a:schemeClr val="accent1"/>
          </a:fillRef>
          <a:effectRef idx="0">
            <a:schemeClr val="accent1"/>
          </a:effectRef>
          <a:fontRef idx="minor">
            <a:schemeClr val="tx1"/>
          </a:fontRef>
        </p:style>
      </p:cxnSp>
      <p:sp>
        <p:nvSpPr>
          <p:cNvPr id="94" name="milestoneshape"/>
          <p:cNvSpPr txBox="1"/>
          <p:nvPr>
            <p:custDataLst>
              <p:tags r:id="rId30"/>
            </p:custDataLst>
          </p:nvPr>
        </p:nvSpPr>
        <p:spPr>
          <a:xfrm>
            <a:off x="9248987" y="5312506"/>
            <a:ext cx="1862667" cy="228600"/>
          </a:xfrm>
          <a:prstGeom prst="rect">
            <a:avLst/>
          </a:prstGeom>
          <a:noFill/>
        </p:spPr>
        <p:txBody>
          <a:bodyPr vert="horz" wrap="none" lIns="88900" tIns="1270" rIns="88900" bIns="44450" rtlCol="0" anchorCtr="1">
            <a:noAutofit/>
          </a:bodyPr>
          <a:lstStyle/>
          <a:p>
            <a:r>
              <a:rPr lang="ru-RU" sz="1000" b="1" dirty="0">
                <a:solidFill>
                  <a:schemeClr val="tx2"/>
                </a:solidFill>
                <a:latin typeface="Arial" panose="020B0604020202020204" pitchFamily="34" charset="0"/>
                <a:cs typeface="Arial" panose="020B0604020202020204" pitchFamily="34" charset="0"/>
              </a:rPr>
              <a:t>2005</a:t>
            </a:r>
            <a:endParaRPr lang="en-US" sz="1000" b="1" dirty="0">
              <a:solidFill>
                <a:schemeClr val="tx2"/>
              </a:solidFill>
              <a:latin typeface="Arial" panose="020B0604020202020204" pitchFamily="34" charset="0"/>
              <a:cs typeface="Arial" panose="020B0604020202020204" pitchFamily="34" charset="0"/>
            </a:endParaRPr>
          </a:p>
        </p:txBody>
      </p:sp>
      <p:sp>
        <p:nvSpPr>
          <p:cNvPr id="96" name="milestoneshape"/>
          <p:cNvSpPr txBox="1"/>
          <p:nvPr>
            <p:custDataLst>
              <p:tags r:id="rId31"/>
            </p:custDataLst>
          </p:nvPr>
        </p:nvSpPr>
        <p:spPr>
          <a:xfrm>
            <a:off x="8019171" y="2731777"/>
            <a:ext cx="3148476" cy="335989"/>
          </a:xfrm>
          <a:prstGeom prst="rect">
            <a:avLst/>
          </a:prstGeom>
          <a:noFill/>
        </p:spPr>
        <p:txBody>
          <a:bodyPr vert="horz" wrap="square" lIns="88900" tIns="44450" rIns="88900" bIns="44450" rtlCol="0" anchor="b" anchorCtr="1">
            <a:spAutoFit/>
          </a:bodyPr>
          <a:lstStyle/>
          <a:p>
            <a:pPr algn="ctr">
              <a:lnSpc>
                <a:spcPct val="80000"/>
              </a:lnSpc>
            </a:pPr>
            <a:r>
              <a:rPr lang="en-US" sz="1000" dirty="0"/>
              <a:t>$ 90 billion – world income of the private sector of satellite communications and television</a:t>
            </a:r>
          </a:p>
        </p:txBody>
      </p:sp>
      <p:sp>
        <p:nvSpPr>
          <p:cNvPr id="59" name="pgshape"/>
          <p:cNvSpPr txBox="1"/>
          <p:nvPr>
            <p:custDataLst>
              <p:tags r:id="rId32"/>
            </p:custDataLst>
          </p:nvPr>
        </p:nvSpPr>
        <p:spPr>
          <a:xfrm>
            <a:off x="10595758" y="3733820"/>
            <a:ext cx="900853" cy="508000"/>
          </a:xfrm>
          <a:prstGeom prst="rect">
            <a:avLst/>
          </a:prstGeom>
          <a:solidFill>
            <a:schemeClr val="accent1">
              <a:lumMod val="20000"/>
              <a:lumOff val="80000"/>
            </a:schemeClr>
          </a:solidFill>
        </p:spPr>
        <p:txBody>
          <a:bodyPr vert="horz" wrap="square" rtlCol="0" anchor="ctr" anchorCtr="1">
            <a:noAutofit/>
          </a:bodyPr>
          <a:lstStyle/>
          <a:p>
            <a:r>
              <a:rPr lang="ru-RU" sz="1300" b="1" dirty="0">
                <a:solidFill>
                  <a:srgbClr val="002060"/>
                </a:solidFill>
                <a:latin typeface="Calibri"/>
              </a:rPr>
              <a:t>2010</a:t>
            </a:r>
          </a:p>
        </p:txBody>
      </p:sp>
      <p:sp>
        <p:nvSpPr>
          <p:cNvPr id="3943" name="milestoneshape"/>
          <p:cNvSpPr/>
          <p:nvPr/>
        </p:nvSpPr>
        <p:spPr>
          <a:xfrm>
            <a:off x="11327276" y="3549690"/>
            <a:ext cx="338667" cy="2794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25768" y="621846"/>
            <a:ext cx="9870841" cy="646331"/>
          </a:xfrm>
          <a:prstGeom prst="rect">
            <a:avLst/>
          </a:prstGeom>
          <a:noFill/>
        </p:spPr>
        <p:txBody>
          <a:bodyPr wrap="square" rtlCol="0">
            <a:spAutoFit/>
          </a:bodyPr>
          <a:lstStyle/>
          <a:p>
            <a:r>
              <a:rPr lang="en-US" altLang="zh-CN" b="1" dirty="0">
                <a:solidFill>
                  <a:srgbClr val="002060"/>
                </a:solidFill>
              </a:rPr>
              <a:t>XX CENTURY: ECONOMIC IMPACT OF THE LAW </a:t>
            </a:r>
            <a:endParaRPr lang="ru-RU" altLang="zh-CN" b="1" dirty="0">
              <a:solidFill>
                <a:srgbClr val="002060"/>
              </a:solidFill>
            </a:endParaRPr>
          </a:p>
          <a:p>
            <a:r>
              <a:rPr lang="en-US" altLang="zh-CN" b="1" dirty="0">
                <a:solidFill>
                  <a:srgbClr val="002060"/>
                </a:solidFill>
              </a:rPr>
              <a:t>The U.S. Commercial Satellite Act has generated $1 billion in revenue in 30 years</a:t>
            </a:r>
            <a:endParaRPr lang="ru-RU" altLang="zh-CN" b="1" dirty="0">
              <a:solidFill>
                <a:srgbClr val="002060"/>
              </a:solidFill>
            </a:endParaRPr>
          </a:p>
        </p:txBody>
      </p:sp>
      <p:sp>
        <p:nvSpPr>
          <p:cNvPr id="3" name="Овал 2"/>
          <p:cNvSpPr/>
          <p:nvPr/>
        </p:nvSpPr>
        <p:spPr>
          <a:xfrm>
            <a:off x="5645574" y="4953000"/>
            <a:ext cx="3450801" cy="1285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472598" y="6238873"/>
            <a:ext cx="223756" cy="276999"/>
          </a:xfrm>
          <a:prstGeom prst="rect">
            <a:avLst/>
          </a:prstGeom>
          <a:noFill/>
        </p:spPr>
        <p:txBody>
          <a:bodyPr wrap="square" rtlCol="0">
            <a:spAutoFit/>
          </a:bodyPr>
          <a:lstStyle/>
          <a:p>
            <a:r>
              <a:rPr lang="en-US" sz="1200" dirty="0" smtClean="0"/>
              <a:t>2</a:t>
            </a:r>
            <a:endParaRPr lang="ru-RU" sz="1200" dirty="0"/>
          </a:p>
        </p:txBody>
      </p:sp>
    </p:spTree>
    <p:custDataLst>
      <p:tags r:id="rId1"/>
    </p:custDataLst>
    <p:extLst>
      <p:ext uri="{BB962C8B-B14F-4D97-AF65-F5344CB8AC3E}">
        <p14:creationId xmlns:p14="http://schemas.microsoft.com/office/powerpoint/2010/main" val="80233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3" name="milestoneshape"/>
          <p:cNvSpPr txBox="1"/>
          <p:nvPr>
            <p:custDataLst>
              <p:tags r:id="rId2"/>
            </p:custDataLst>
          </p:nvPr>
        </p:nvSpPr>
        <p:spPr>
          <a:xfrm>
            <a:off x="3187421" y="5776898"/>
            <a:ext cx="1862667" cy="228600"/>
          </a:xfrm>
          <a:prstGeom prst="rect">
            <a:avLst/>
          </a:prstGeom>
          <a:noFill/>
        </p:spPr>
        <p:txBody>
          <a:bodyPr vert="horz" wrap="none" lIns="88900" tIns="1270" rIns="88900" bIns="44450" rtlCol="0" anchorCtr="1">
            <a:noAutofit/>
          </a:bodyPr>
          <a:lstStyle/>
          <a:p>
            <a:r>
              <a:rPr lang="en-US" sz="1000" b="1" dirty="0">
                <a:solidFill>
                  <a:schemeClr val="tx2"/>
                </a:solidFill>
                <a:latin typeface="Arial" panose="020B0604020202020204" pitchFamily="34" charset="0"/>
                <a:cs typeface="Arial" panose="020B0604020202020204" pitchFamily="34" charset="0"/>
              </a:rPr>
              <a:t>December,</a:t>
            </a:r>
            <a:r>
              <a:rPr lang="ru-RU" sz="1000" b="1" dirty="0">
                <a:solidFill>
                  <a:schemeClr val="tx2"/>
                </a:solidFill>
                <a:latin typeface="Arial" panose="020B0604020202020204" pitchFamily="34" charset="0"/>
                <a:cs typeface="Arial" panose="020B0604020202020204" pitchFamily="34" charset="0"/>
              </a:rPr>
              <a:t> 2017</a:t>
            </a:r>
            <a:endParaRPr lang="en-US" sz="1000" b="1" dirty="0">
              <a:solidFill>
                <a:schemeClr val="tx2"/>
              </a:solidFill>
              <a:latin typeface="Arial" panose="020B0604020202020204" pitchFamily="34" charset="0"/>
              <a:cs typeface="Arial" panose="020B0604020202020204" pitchFamily="34" charset="0"/>
            </a:endParaRPr>
          </a:p>
        </p:txBody>
      </p:sp>
      <p:sp>
        <p:nvSpPr>
          <p:cNvPr id="3957" name="milestoneshape"/>
          <p:cNvSpPr txBox="1"/>
          <p:nvPr>
            <p:custDataLst>
              <p:tags r:id="rId3"/>
            </p:custDataLst>
          </p:nvPr>
        </p:nvSpPr>
        <p:spPr>
          <a:xfrm>
            <a:off x="9218507" y="5349873"/>
            <a:ext cx="1862667" cy="228600"/>
          </a:xfrm>
          <a:prstGeom prst="rect">
            <a:avLst/>
          </a:prstGeom>
          <a:noFill/>
        </p:spPr>
        <p:txBody>
          <a:bodyPr vert="horz" wrap="none" lIns="88900" tIns="44450" rIns="88900" bIns="44450" rtlCol="0" anchor="ctr" anchorCtr="1">
            <a:noAutofit/>
          </a:bodyPr>
          <a:lstStyle/>
          <a:p>
            <a:endParaRPr lang="en-US" sz="1000" dirty="0">
              <a:solidFill>
                <a:schemeClr val="tx2"/>
              </a:solidFill>
              <a:latin typeface="Arial" panose="020B0604020202020204" pitchFamily="34" charset="0"/>
              <a:cs typeface="Arial" panose="020B0604020202020204" pitchFamily="34" charset="0"/>
            </a:endParaRPr>
          </a:p>
        </p:txBody>
      </p:sp>
      <p:sp>
        <p:nvSpPr>
          <p:cNvPr id="3976" name="milestoneshape"/>
          <p:cNvSpPr txBox="1"/>
          <p:nvPr>
            <p:custDataLst>
              <p:tags r:id="rId4"/>
            </p:custDataLst>
          </p:nvPr>
        </p:nvSpPr>
        <p:spPr>
          <a:xfrm>
            <a:off x="1723398" y="2338141"/>
            <a:ext cx="3060945" cy="348300"/>
          </a:xfrm>
          <a:prstGeom prst="rect">
            <a:avLst/>
          </a:prstGeom>
          <a:noFill/>
        </p:spPr>
        <p:txBody>
          <a:bodyPr vert="horz" wrap="square" lIns="88900" tIns="44450" rIns="88900" bIns="44450" rtlCol="0" anchor="t" anchorCtr="1">
            <a:spAutoFit/>
          </a:bodyPr>
          <a:lstStyle/>
          <a:p>
            <a:pPr algn="ctr">
              <a:lnSpc>
                <a:spcPct val="80000"/>
              </a:lnSpc>
            </a:pPr>
            <a:r>
              <a:rPr lang="en-US" sz="1050" dirty="0">
                <a:latin typeface="Arial" panose="020B0604020202020204" pitchFamily="34" charset="0"/>
                <a:cs typeface="Arial" panose="020B0604020202020204" pitchFamily="34" charset="0"/>
              </a:rPr>
              <a:t>Luxembourg’s Law on the Exploration</a:t>
            </a:r>
          </a:p>
          <a:p>
            <a:pPr algn="ctr">
              <a:lnSpc>
                <a:spcPct val="80000"/>
              </a:lnSpc>
            </a:pPr>
            <a:r>
              <a:rPr lang="en-US" sz="1050" dirty="0">
                <a:latin typeface="Arial" panose="020B0604020202020204" pitchFamily="34" charset="0"/>
                <a:cs typeface="Arial" panose="020B0604020202020204" pitchFamily="34" charset="0"/>
              </a:rPr>
              <a:t>and Use of Space Resources</a:t>
            </a:r>
            <a:endParaRPr lang="ru-RU" sz="1050" dirty="0">
              <a:latin typeface="Arial" panose="020B0604020202020204" pitchFamily="34" charset="0"/>
              <a:cs typeface="Arial" panose="020B0604020202020204" pitchFamily="34" charset="0"/>
            </a:endParaRPr>
          </a:p>
        </p:txBody>
      </p:sp>
      <p:sp>
        <p:nvSpPr>
          <p:cNvPr id="3977" name="milestoneshape"/>
          <p:cNvSpPr txBox="1"/>
          <p:nvPr>
            <p:custDataLst>
              <p:tags r:id="rId5"/>
            </p:custDataLst>
          </p:nvPr>
        </p:nvSpPr>
        <p:spPr>
          <a:xfrm>
            <a:off x="2338514" y="2777227"/>
            <a:ext cx="1862667" cy="228600"/>
          </a:xfrm>
          <a:prstGeom prst="rect">
            <a:avLst/>
          </a:prstGeom>
          <a:noFill/>
        </p:spPr>
        <p:txBody>
          <a:bodyPr vert="horz" wrap="none" lIns="88900" tIns="44450" rIns="88900" bIns="44450" rtlCol="0" anchor="ctr" anchorCtr="1">
            <a:noAutofit/>
          </a:bodyPr>
          <a:lstStyle/>
          <a:p>
            <a:r>
              <a:rPr lang="en-US" sz="1000" b="1" dirty="0">
                <a:solidFill>
                  <a:schemeClr val="tx2"/>
                </a:solidFill>
                <a:latin typeface="Arial" panose="020B0604020202020204" pitchFamily="34" charset="0"/>
                <a:cs typeface="Arial" panose="020B0604020202020204" pitchFamily="34" charset="0"/>
              </a:rPr>
              <a:t>July 20, </a:t>
            </a:r>
            <a:r>
              <a:rPr lang="ru-RU" sz="1000" b="1" dirty="0">
                <a:solidFill>
                  <a:schemeClr val="tx2"/>
                </a:solidFill>
                <a:latin typeface="Arial" panose="020B0604020202020204" pitchFamily="34" charset="0"/>
                <a:cs typeface="Arial" panose="020B0604020202020204" pitchFamily="34" charset="0"/>
              </a:rPr>
              <a:t>2017</a:t>
            </a:r>
            <a:endParaRPr lang="en-US" sz="1000" b="1" dirty="0">
              <a:solidFill>
                <a:schemeClr val="tx2"/>
              </a:solidFill>
              <a:latin typeface="Arial" panose="020B0604020202020204" pitchFamily="34" charset="0"/>
              <a:cs typeface="Arial" panose="020B0604020202020204" pitchFamily="34" charset="0"/>
            </a:endParaRPr>
          </a:p>
        </p:txBody>
      </p:sp>
      <p:sp>
        <p:nvSpPr>
          <p:cNvPr id="3989" name="milestoneshape"/>
          <p:cNvSpPr txBox="1"/>
          <p:nvPr>
            <p:custDataLst>
              <p:tags r:id="rId6"/>
            </p:custDataLst>
          </p:nvPr>
        </p:nvSpPr>
        <p:spPr>
          <a:xfrm>
            <a:off x="4417981" y="3346705"/>
            <a:ext cx="1862667" cy="228600"/>
          </a:xfrm>
          <a:prstGeom prst="rect">
            <a:avLst/>
          </a:prstGeom>
          <a:noFill/>
        </p:spPr>
        <p:txBody>
          <a:bodyPr vert="horz" wrap="none" lIns="88900" tIns="1270" rIns="88900" bIns="44450" rtlCol="0" anchorCtr="1">
            <a:noAutofit/>
          </a:bodyPr>
          <a:lstStyle/>
          <a:p>
            <a:endParaRPr lang="en-US" sz="1000" b="1" dirty="0">
              <a:solidFill>
                <a:schemeClr val="tx2"/>
              </a:solidFill>
              <a:latin typeface="Arial" panose="020B0604020202020204" pitchFamily="34" charset="0"/>
              <a:cs typeface="Arial" panose="020B0604020202020204" pitchFamily="34" charset="0"/>
            </a:endParaRPr>
          </a:p>
        </p:txBody>
      </p:sp>
      <p:sp>
        <p:nvSpPr>
          <p:cNvPr id="3997" name="milestoneshape"/>
          <p:cNvSpPr txBox="1"/>
          <p:nvPr>
            <p:custDataLst>
              <p:tags r:id="rId7"/>
            </p:custDataLst>
          </p:nvPr>
        </p:nvSpPr>
        <p:spPr>
          <a:xfrm>
            <a:off x="1194090" y="5365781"/>
            <a:ext cx="1862667" cy="228600"/>
          </a:xfrm>
          <a:prstGeom prst="rect">
            <a:avLst/>
          </a:prstGeom>
          <a:noFill/>
        </p:spPr>
        <p:txBody>
          <a:bodyPr vert="horz" wrap="none" lIns="88900" tIns="1270" rIns="88900" bIns="44450" rtlCol="0" anchorCtr="1">
            <a:noAutofit/>
          </a:bodyPr>
          <a:lstStyle/>
          <a:p>
            <a:r>
              <a:rPr lang="en-US" sz="1000" b="1" dirty="0">
                <a:solidFill>
                  <a:schemeClr val="tx2"/>
                </a:solidFill>
                <a:latin typeface="Arial" panose="020B0604020202020204" pitchFamily="34" charset="0"/>
                <a:cs typeface="Arial" panose="020B0604020202020204" pitchFamily="34" charset="0"/>
              </a:rPr>
              <a:t>December, </a:t>
            </a:r>
            <a:r>
              <a:rPr lang="ru-RU" sz="1000" b="1" dirty="0">
                <a:solidFill>
                  <a:schemeClr val="tx2"/>
                </a:solidFill>
                <a:latin typeface="Arial" panose="020B0604020202020204" pitchFamily="34" charset="0"/>
                <a:cs typeface="Arial" panose="020B0604020202020204" pitchFamily="34" charset="0"/>
              </a:rPr>
              <a:t>2016</a:t>
            </a:r>
            <a:endParaRPr lang="en-US" sz="1000" b="1" dirty="0">
              <a:solidFill>
                <a:schemeClr val="tx2"/>
              </a:solidFill>
              <a:latin typeface="Arial" panose="020B0604020202020204" pitchFamily="34" charset="0"/>
              <a:cs typeface="Arial" panose="020B0604020202020204" pitchFamily="34" charset="0"/>
            </a:endParaRPr>
          </a:p>
        </p:txBody>
      </p:sp>
      <p:sp>
        <p:nvSpPr>
          <p:cNvPr id="4004" name="milestoneshape"/>
          <p:cNvSpPr txBox="1"/>
          <p:nvPr>
            <p:custDataLst>
              <p:tags r:id="rId8"/>
            </p:custDataLst>
          </p:nvPr>
        </p:nvSpPr>
        <p:spPr>
          <a:xfrm>
            <a:off x="239704" y="2834132"/>
            <a:ext cx="2334952" cy="360612"/>
          </a:xfrm>
          <a:prstGeom prst="rect">
            <a:avLst/>
          </a:prstGeom>
          <a:noFill/>
        </p:spPr>
        <p:txBody>
          <a:bodyPr vert="horz" wrap="square" lIns="88900" tIns="44450" rIns="88900" bIns="44450" rtlCol="0" anchor="b" anchorCtr="1">
            <a:spAutoFit/>
          </a:bodyPr>
          <a:lstStyle/>
          <a:p>
            <a:pPr algn="ctr">
              <a:lnSpc>
                <a:spcPct val="80000"/>
              </a:lnSpc>
            </a:pPr>
            <a:r>
              <a:rPr lang="en-US" sz="1100" dirty="0">
                <a:latin typeface="Arial" panose="020B0604020202020204" pitchFamily="34" charset="0"/>
                <a:cs typeface="Arial" panose="020B0604020202020204" pitchFamily="34" charset="0"/>
              </a:rPr>
              <a:t>Launch of</a:t>
            </a:r>
            <a:r>
              <a:rPr lang="ru-RU"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SpaceResources.lu</a:t>
            </a:r>
          </a:p>
          <a:p>
            <a:pPr algn="ctr">
              <a:lnSpc>
                <a:spcPct val="80000"/>
              </a:lnSpc>
            </a:pPr>
            <a:r>
              <a:rPr lang="en-US" sz="1100" dirty="0">
                <a:latin typeface="Arial" panose="020B0604020202020204" pitchFamily="34" charset="0"/>
                <a:cs typeface="Arial" panose="020B0604020202020204" pitchFamily="34" charset="0"/>
              </a:rPr>
              <a:t>Initiative</a:t>
            </a:r>
          </a:p>
        </p:txBody>
      </p:sp>
      <p:sp>
        <p:nvSpPr>
          <p:cNvPr id="4005" name="milestoneshape"/>
          <p:cNvSpPr txBox="1"/>
          <p:nvPr>
            <p:custDataLst>
              <p:tags r:id="rId9"/>
            </p:custDataLst>
          </p:nvPr>
        </p:nvSpPr>
        <p:spPr>
          <a:xfrm>
            <a:off x="340211" y="3332646"/>
            <a:ext cx="1862667" cy="228600"/>
          </a:xfrm>
          <a:prstGeom prst="rect">
            <a:avLst/>
          </a:prstGeom>
          <a:noFill/>
        </p:spPr>
        <p:txBody>
          <a:bodyPr vert="horz" wrap="none" lIns="88900" tIns="1270" rIns="88900" bIns="44450" rtlCol="0" anchorCtr="1">
            <a:noAutofit/>
          </a:bodyPr>
          <a:lstStyle/>
          <a:p>
            <a:r>
              <a:rPr lang="en-US" sz="1000" b="1" dirty="0">
                <a:solidFill>
                  <a:schemeClr val="tx2"/>
                </a:solidFill>
                <a:latin typeface="Arial" panose="020B0604020202020204" pitchFamily="34" charset="0"/>
                <a:cs typeface="Arial" panose="020B0604020202020204" pitchFamily="34" charset="0"/>
              </a:rPr>
              <a:t>February,</a:t>
            </a:r>
            <a:r>
              <a:rPr lang="ru-RU" sz="1000" b="1" dirty="0">
                <a:solidFill>
                  <a:schemeClr val="tx2"/>
                </a:solidFill>
                <a:latin typeface="Arial" panose="020B0604020202020204" pitchFamily="34" charset="0"/>
                <a:cs typeface="Arial" panose="020B0604020202020204" pitchFamily="34" charset="0"/>
              </a:rPr>
              <a:t> 2016</a:t>
            </a:r>
            <a:endParaRPr lang="en-US" sz="1000" b="1" dirty="0">
              <a:solidFill>
                <a:schemeClr val="tx2"/>
              </a:solidFill>
              <a:latin typeface="Arial" panose="020B0604020202020204" pitchFamily="34" charset="0"/>
              <a:cs typeface="Arial" panose="020B0604020202020204" pitchFamily="34" charset="0"/>
            </a:endParaRPr>
          </a:p>
        </p:txBody>
      </p:sp>
      <p:sp>
        <p:nvSpPr>
          <p:cNvPr id="96" name="milestoneshape"/>
          <p:cNvSpPr txBox="1"/>
          <p:nvPr>
            <p:custDataLst>
              <p:tags r:id="rId10"/>
            </p:custDataLst>
          </p:nvPr>
        </p:nvSpPr>
        <p:spPr>
          <a:xfrm>
            <a:off x="2429555" y="5991196"/>
            <a:ext cx="3543252" cy="212879"/>
          </a:xfrm>
          <a:prstGeom prst="rect">
            <a:avLst/>
          </a:prstGeom>
          <a:noFill/>
        </p:spPr>
        <p:txBody>
          <a:bodyPr vert="horz" wrap="square" lIns="88900" tIns="44450" rIns="88900" bIns="44450" rtlCol="0" anchor="b" anchorCtr="1">
            <a:spAutoFit/>
          </a:bodyPr>
          <a:lstStyle/>
          <a:p>
            <a:pPr algn="ctr">
              <a:lnSpc>
                <a:spcPct val="80000"/>
              </a:lnSpc>
            </a:pPr>
            <a:r>
              <a:rPr lang="en-US" sz="1000" dirty="0">
                <a:latin typeface="Arial" panose="020B0604020202020204" pitchFamily="34" charset="0"/>
                <a:cs typeface="Arial" panose="020B0604020202020204" pitchFamily="34" charset="0"/>
              </a:rPr>
              <a:t>Space Sector of Luxembourg’s Economy – </a:t>
            </a:r>
            <a:r>
              <a:rPr lang="ru-RU" sz="1000" b="1" dirty="0">
                <a:solidFill>
                  <a:srgbClr val="C00000"/>
                </a:solidFill>
                <a:latin typeface="Arial" panose="020B0604020202020204" pitchFamily="34" charset="0"/>
                <a:cs typeface="Arial" panose="020B0604020202020204" pitchFamily="34" charset="0"/>
              </a:rPr>
              <a:t>2 % </a:t>
            </a:r>
            <a:r>
              <a:rPr lang="en-US" sz="1000" b="1" dirty="0">
                <a:solidFill>
                  <a:srgbClr val="C00000"/>
                </a:solidFill>
                <a:latin typeface="Arial" panose="020B0604020202020204" pitchFamily="34" charset="0"/>
                <a:cs typeface="Arial" panose="020B0604020202020204" pitchFamily="34" charset="0"/>
              </a:rPr>
              <a:t>GDP</a:t>
            </a:r>
          </a:p>
        </p:txBody>
      </p:sp>
      <p:sp>
        <p:nvSpPr>
          <p:cNvPr id="29" name="TextBox 28"/>
          <p:cNvSpPr txBox="1"/>
          <p:nvPr/>
        </p:nvSpPr>
        <p:spPr>
          <a:xfrm>
            <a:off x="624542" y="1268760"/>
            <a:ext cx="10169359" cy="400110"/>
          </a:xfrm>
          <a:prstGeom prst="rect">
            <a:avLst/>
          </a:prstGeom>
          <a:noFill/>
        </p:spPr>
        <p:txBody>
          <a:bodyPr wrap="square" rtlCol="0">
            <a:spAutoFit/>
          </a:bodyPr>
          <a:lstStyle/>
          <a:p>
            <a:r>
              <a:rPr lang="ru-RU" sz="2000" b="1" dirty="0">
                <a:solidFill>
                  <a:schemeClr val="bg1"/>
                </a:solidFill>
                <a:latin typeface="Arial" panose="020B0604020202020204" pitchFamily="34" charset="0"/>
                <a:cs typeface="Arial" panose="020B0604020202020204" pitchFamily="34" charset="0"/>
              </a:rPr>
              <a:t>Пример воздействия  политико-правовых регуляторов -2</a:t>
            </a:r>
          </a:p>
        </p:txBody>
      </p:sp>
      <p:cxnSp>
        <p:nvCxnSpPr>
          <p:cNvPr id="4" name="Прямая соединительная линия 3"/>
          <p:cNvCxnSpPr/>
          <p:nvPr/>
        </p:nvCxnSpPr>
        <p:spPr>
          <a:xfrm>
            <a:off x="4655840" y="46927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pgshape"/>
          <p:cNvCxnSpPr/>
          <p:nvPr/>
        </p:nvCxnSpPr>
        <p:spPr>
          <a:xfrm>
            <a:off x="8496267" y="3901211"/>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cxnSp>
        <p:nvCxnSpPr>
          <p:cNvPr id="68" name="pgshape"/>
          <p:cNvCxnSpPr/>
          <p:nvPr/>
        </p:nvCxnSpPr>
        <p:spPr>
          <a:xfrm>
            <a:off x="3725260" y="3901231"/>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18649" y="3822721"/>
            <a:ext cx="1675311" cy="307777"/>
          </a:xfrm>
          <a:prstGeom prst="rect">
            <a:avLst/>
          </a:prstGeom>
          <a:noFill/>
        </p:spPr>
        <p:txBody>
          <a:bodyPr wrap="square" rtlCol="0">
            <a:spAutoFit/>
          </a:bodyPr>
          <a:lstStyle/>
          <a:p>
            <a:pPr algn="ctr"/>
            <a:r>
              <a:rPr lang="ru-RU" sz="1400" b="1" dirty="0">
                <a:solidFill>
                  <a:schemeClr val="bg1"/>
                </a:solidFill>
                <a:latin typeface="Arial" panose="020B0604020202020204" pitchFamily="34" charset="0"/>
                <a:cs typeface="Arial" panose="020B0604020202020204" pitchFamily="34" charset="0"/>
              </a:rPr>
              <a:t>2017</a:t>
            </a:r>
          </a:p>
        </p:txBody>
      </p:sp>
      <p:sp>
        <p:nvSpPr>
          <p:cNvPr id="7" name="Прямоугольник 6"/>
          <p:cNvSpPr/>
          <p:nvPr/>
        </p:nvSpPr>
        <p:spPr>
          <a:xfrm>
            <a:off x="1725098" y="3830692"/>
            <a:ext cx="482824" cy="307777"/>
          </a:xfrm>
          <a:prstGeom prst="rect">
            <a:avLst/>
          </a:prstGeom>
        </p:spPr>
        <p:txBody>
          <a:bodyPr wrap="none">
            <a:spAutoFit/>
          </a:bodyPr>
          <a:lstStyle/>
          <a:p>
            <a:r>
              <a:rPr lang="ru-RU" sz="1400" b="1" dirty="0">
                <a:solidFill>
                  <a:schemeClr val="bg1"/>
                </a:solidFill>
                <a:latin typeface="Arial" panose="020B0604020202020204" pitchFamily="34" charset="0"/>
                <a:cs typeface="Arial" panose="020B0604020202020204" pitchFamily="34" charset="0"/>
              </a:rPr>
              <a:t>216</a:t>
            </a: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9820634" y="3856866"/>
            <a:ext cx="582211" cy="307777"/>
          </a:xfrm>
          <a:prstGeom prst="rect">
            <a:avLst/>
          </a:prstGeom>
        </p:spPr>
        <p:txBody>
          <a:bodyPr wrap="none">
            <a:spAutoFit/>
          </a:bodyPr>
          <a:lstStyle/>
          <a:p>
            <a:r>
              <a:rPr lang="ru-RU" sz="1400" b="1" dirty="0">
                <a:solidFill>
                  <a:schemeClr val="bg1"/>
                </a:solidFill>
                <a:latin typeface="Arial" panose="020B0604020202020204" pitchFamily="34" charset="0"/>
                <a:cs typeface="Arial" panose="020B0604020202020204" pitchFamily="34" charset="0"/>
              </a:rPr>
              <a:t>2018</a:t>
            </a:r>
            <a:endParaRPr lang="ru-RU" sz="1400" dirty="0">
              <a:latin typeface="Arial" panose="020B0604020202020204" pitchFamily="34" charset="0"/>
              <a:cs typeface="Arial" panose="020B0604020202020204" pitchFamily="34" charset="0"/>
            </a:endParaRPr>
          </a:p>
        </p:txBody>
      </p:sp>
      <p:sp>
        <p:nvSpPr>
          <p:cNvPr id="3995" name="milestoneshape"/>
          <p:cNvSpPr/>
          <p:nvPr/>
        </p:nvSpPr>
        <p:spPr>
          <a:xfrm>
            <a:off x="1786757" y="4409898"/>
            <a:ext cx="338667" cy="279400"/>
          </a:xfrm>
          <a:prstGeom prst="flowChartMerge">
            <a:avLst/>
          </a:prstGeom>
          <a:solidFill>
            <a:srgbClr val="0072BC"/>
          </a:solidFill>
          <a:ln w="25400" cap="flat" cmpd="sng" algn="ctr">
            <a:noFill/>
            <a:prstDash val="solid"/>
          </a:ln>
          <a:effectLst/>
          <a:scene3d>
            <a:camera prst="orthographicFront">
              <a:rot lat="5400000" lon="0" rev="0"/>
            </a:camera>
            <a:lightRig rig="threePt" dir="t"/>
          </a:scene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milestoneshape"/>
          <p:cNvSpPr txBox="1"/>
          <p:nvPr>
            <p:custDataLst>
              <p:tags r:id="rId11"/>
            </p:custDataLst>
          </p:nvPr>
        </p:nvSpPr>
        <p:spPr>
          <a:xfrm>
            <a:off x="562465" y="5553857"/>
            <a:ext cx="3125916" cy="212879"/>
          </a:xfrm>
          <a:prstGeom prst="rect">
            <a:avLst/>
          </a:prstGeom>
          <a:noFill/>
        </p:spPr>
        <p:txBody>
          <a:bodyPr vert="horz" wrap="square" lIns="88900" tIns="44450" rIns="88900" bIns="44450" rtlCol="0" anchor="b" anchorCtr="1">
            <a:spAutoFit/>
          </a:bodyPr>
          <a:lstStyle/>
          <a:p>
            <a:pPr algn="ctr">
              <a:lnSpc>
                <a:spcPct val="80000"/>
              </a:lnSpc>
            </a:pPr>
            <a:r>
              <a:rPr lang="en-US" sz="1000" dirty="0">
                <a:latin typeface="Arial" panose="020B0604020202020204" pitchFamily="34" charset="0"/>
                <a:cs typeface="Arial" panose="020B0604020202020204" pitchFamily="34" charset="0"/>
              </a:rPr>
              <a:t>Space Sector of Luxembourg’s Economy</a:t>
            </a:r>
            <a:r>
              <a:rPr lang="ru-RU" sz="1000" dirty="0">
                <a:solidFill>
                  <a:srgbClr val="C00000"/>
                </a:solidFill>
                <a:latin typeface="Arial" panose="020B0604020202020204" pitchFamily="34" charset="0"/>
                <a:cs typeface="Arial" panose="020B0604020202020204" pitchFamily="34" charset="0"/>
              </a:rPr>
              <a:t>– </a:t>
            </a:r>
            <a:r>
              <a:rPr lang="ru-RU" sz="1000" b="1" dirty="0">
                <a:solidFill>
                  <a:srgbClr val="C00000"/>
                </a:solidFill>
                <a:latin typeface="Arial" panose="020B0604020202020204" pitchFamily="34" charset="0"/>
                <a:cs typeface="Arial" panose="020B0604020202020204" pitchFamily="34" charset="0"/>
              </a:rPr>
              <a:t>0 %</a:t>
            </a:r>
            <a:r>
              <a:rPr lang="ru-RU" sz="1000" dirty="0">
                <a:solidFill>
                  <a:srgbClr val="C00000"/>
                </a:solidFill>
                <a:latin typeface="Arial" panose="020B0604020202020204" pitchFamily="34" charset="0"/>
                <a:cs typeface="Arial" panose="020B0604020202020204" pitchFamily="34" charset="0"/>
              </a:rPr>
              <a:t>  </a:t>
            </a:r>
            <a:endParaRPr lang="en-US" sz="1000" dirty="0">
              <a:solidFill>
                <a:srgbClr val="C00000"/>
              </a:solidFill>
              <a:latin typeface="Arial" panose="020B0604020202020204" pitchFamily="34" charset="0"/>
              <a:cs typeface="Arial" panose="020B0604020202020204" pitchFamily="34" charset="0"/>
            </a:endParaRPr>
          </a:p>
        </p:txBody>
      </p:sp>
      <p:cxnSp>
        <p:nvCxnSpPr>
          <p:cNvPr id="97" name="milestoneshape"/>
          <p:cNvCxnSpPr/>
          <p:nvPr/>
        </p:nvCxnSpPr>
        <p:spPr>
          <a:xfrm>
            <a:off x="10911839" y="4649385"/>
            <a:ext cx="16949" cy="688761"/>
          </a:xfrm>
          <a:prstGeom prst="straightConnector1">
            <a:avLst/>
          </a:prstGeom>
          <a:ln w="28575">
            <a:tailEnd type="oval" w="sm" len="sm"/>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413893" y="978931"/>
            <a:ext cx="9870841" cy="923330"/>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XXI CENTURY: ECONOMIC IMPACT OF THE LAW </a:t>
            </a:r>
          </a:p>
          <a:p>
            <a:r>
              <a:rPr lang="en-US" b="1" dirty="0">
                <a:solidFill>
                  <a:srgbClr val="002060"/>
                </a:solidFill>
                <a:latin typeface="Arial" panose="020B0604020202020204" pitchFamily="34" charset="0"/>
                <a:cs typeface="Arial" panose="020B0604020202020204" pitchFamily="34" charset="0"/>
              </a:rPr>
              <a:t>Luxembourg's Law on the Exploration and Use of Space Resources</a:t>
            </a:r>
          </a:p>
          <a:p>
            <a:r>
              <a:rPr lang="en-US" b="1" dirty="0">
                <a:solidFill>
                  <a:srgbClr val="002060"/>
                </a:solidFill>
                <a:latin typeface="Arial" panose="020B0604020202020204" pitchFamily="34" charset="0"/>
                <a:cs typeface="Arial" panose="020B0604020202020204" pitchFamily="34" charset="0"/>
              </a:rPr>
              <a:t>has generated more than $1 billion in revenue in less than 1 year</a:t>
            </a:r>
          </a:p>
        </p:txBody>
      </p:sp>
      <p:graphicFrame>
        <p:nvGraphicFramePr>
          <p:cNvPr id="5" name="Таблица 4"/>
          <p:cNvGraphicFramePr>
            <a:graphicFrameLocks noGrp="1"/>
          </p:cNvGraphicFramePr>
          <p:nvPr>
            <p:extLst>
              <p:ext uri="{D42A27DB-BD31-4B8C-83A1-F6EECF244321}">
                <p14:modId xmlns:p14="http://schemas.microsoft.com/office/powerpoint/2010/main" val="4078123385"/>
              </p:ext>
            </p:extLst>
          </p:nvPr>
        </p:nvGraphicFramePr>
        <p:xfrm>
          <a:off x="348697" y="4146979"/>
          <a:ext cx="11298663" cy="365760"/>
        </p:xfrm>
        <a:graphic>
          <a:graphicData uri="http://schemas.openxmlformats.org/drawingml/2006/table">
            <a:tbl>
              <a:tblPr firstRow="1" bandRow="1">
                <a:tableStyleId>{5C22544A-7EE6-4342-B048-85BDC9FD1C3A}</a:tableStyleId>
              </a:tblPr>
              <a:tblGrid>
                <a:gridCol w="1883111">
                  <a:extLst>
                    <a:ext uri="{9D8B030D-6E8A-4147-A177-3AD203B41FA5}">
                      <a16:colId xmlns:a16="http://schemas.microsoft.com/office/drawing/2014/main" xmlns="" val="20000"/>
                    </a:ext>
                  </a:extLst>
                </a:gridCol>
                <a:gridCol w="1883111">
                  <a:extLst>
                    <a:ext uri="{9D8B030D-6E8A-4147-A177-3AD203B41FA5}">
                      <a16:colId xmlns:a16="http://schemas.microsoft.com/office/drawing/2014/main" xmlns="" val="20001"/>
                    </a:ext>
                  </a:extLst>
                </a:gridCol>
                <a:gridCol w="1883111">
                  <a:extLst>
                    <a:ext uri="{9D8B030D-6E8A-4147-A177-3AD203B41FA5}">
                      <a16:colId xmlns:a16="http://schemas.microsoft.com/office/drawing/2014/main" xmlns="" val="20002"/>
                    </a:ext>
                  </a:extLst>
                </a:gridCol>
                <a:gridCol w="1883110">
                  <a:extLst>
                    <a:ext uri="{9D8B030D-6E8A-4147-A177-3AD203B41FA5}">
                      <a16:colId xmlns:a16="http://schemas.microsoft.com/office/drawing/2014/main" xmlns="" val="20003"/>
                    </a:ext>
                  </a:extLst>
                </a:gridCol>
                <a:gridCol w="1883110">
                  <a:extLst>
                    <a:ext uri="{9D8B030D-6E8A-4147-A177-3AD203B41FA5}">
                      <a16:colId xmlns:a16="http://schemas.microsoft.com/office/drawing/2014/main" xmlns="" val="20004"/>
                    </a:ext>
                  </a:extLst>
                </a:gridCol>
                <a:gridCol w="1883110">
                  <a:extLst>
                    <a:ext uri="{9D8B030D-6E8A-4147-A177-3AD203B41FA5}">
                      <a16:colId xmlns:a16="http://schemas.microsoft.com/office/drawing/2014/main" xmlns="" val="20005"/>
                    </a:ext>
                  </a:extLst>
                </a:gridCol>
              </a:tblGrid>
              <a:tr h="0">
                <a:tc>
                  <a:txBody>
                    <a:bodyPr/>
                    <a:lstStyle/>
                    <a:p>
                      <a:pPr algn="ctr"/>
                      <a:r>
                        <a:rPr lang="ru-RU" dirty="0"/>
                        <a:t>2016</a:t>
                      </a:r>
                    </a:p>
                  </a:txBody>
                  <a:tcPr>
                    <a:solidFill>
                      <a:srgbClr val="00B0F0"/>
                    </a:solidFill>
                  </a:tcPr>
                </a:tc>
                <a:tc>
                  <a:txBody>
                    <a:bodyPr/>
                    <a:lstStyle/>
                    <a:p>
                      <a:pPr algn="ctr"/>
                      <a:r>
                        <a:rPr lang="ru-RU" dirty="0"/>
                        <a:t>2017</a:t>
                      </a:r>
                    </a:p>
                  </a:txBody>
                  <a:tcPr>
                    <a:solidFill>
                      <a:srgbClr val="00B0F0"/>
                    </a:solidFill>
                  </a:tcPr>
                </a:tc>
                <a:tc>
                  <a:txBody>
                    <a:bodyPr/>
                    <a:lstStyle/>
                    <a:p>
                      <a:pPr algn="ctr"/>
                      <a:r>
                        <a:rPr lang="ru-RU" dirty="0"/>
                        <a:t>2018</a:t>
                      </a:r>
                    </a:p>
                  </a:txBody>
                  <a:tcPr>
                    <a:solidFill>
                      <a:srgbClr val="00B0F0"/>
                    </a:solidFill>
                  </a:tcPr>
                </a:tc>
                <a:tc>
                  <a:txBody>
                    <a:bodyPr/>
                    <a:lstStyle/>
                    <a:p>
                      <a:pPr algn="ctr"/>
                      <a:r>
                        <a:rPr lang="ru-RU" dirty="0"/>
                        <a:t>2019</a:t>
                      </a:r>
                    </a:p>
                  </a:txBody>
                  <a:tcPr>
                    <a:solidFill>
                      <a:srgbClr val="00B0F0"/>
                    </a:solidFill>
                  </a:tcPr>
                </a:tc>
                <a:tc>
                  <a:txBody>
                    <a:bodyPr/>
                    <a:lstStyle/>
                    <a:p>
                      <a:pPr algn="ctr"/>
                      <a:r>
                        <a:rPr lang="ru-RU" dirty="0"/>
                        <a:t>2020</a:t>
                      </a:r>
                    </a:p>
                  </a:txBody>
                  <a:tcPr>
                    <a:solidFill>
                      <a:srgbClr val="00B0F0"/>
                    </a:solidFill>
                  </a:tcPr>
                </a:tc>
                <a:tc>
                  <a:txBody>
                    <a:bodyPr/>
                    <a:lstStyle/>
                    <a:p>
                      <a:pPr algn="ctr"/>
                      <a:r>
                        <a:rPr lang="ru-RU" dirty="0"/>
                        <a:t>2021</a:t>
                      </a:r>
                    </a:p>
                  </a:txBody>
                  <a:tcPr>
                    <a:solidFill>
                      <a:srgbClr val="00B0F0"/>
                    </a:solidFill>
                  </a:tcPr>
                </a:tc>
                <a:extLst>
                  <a:ext uri="{0D108BD9-81ED-4DB2-BD59-A6C34878D82A}">
                    <a16:rowId xmlns:a16="http://schemas.microsoft.com/office/drawing/2014/main" xmlns="" val="10000"/>
                  </a:ext>
                </a:extLst>
              </a:tr>
            </a:tbl>
          </a:graphicData>
        </a:graphic>
      </p:graphicFrame>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8152" y="3045980"/>
            <a:ext cx="91471" cy="96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783" y="4692772"/>
            <a:ext cx="82252" cy="107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818918" y="5478070"/>
            <a:ext cx="3167854" cy="215444"/>
          </a:xfrm>
          <a:prstGeom prst="rect">
            <a:avLst/>
          </a:prstGeom>
        </p:spPr>
        <p:txBody>
          <a:bodyPr wrap="none">
            <a:spAutoFit/>
          </a:bodyPr>
          <a:lstStyle/>
          <a:p>
            <a:pPr algn="ctr">
              <a:lnSpc>
                <a:spcPct val="80000"/>
              </a:lnSpc>
            </a:pPr>
            <a:r>
              <a:rPr lang="en-US" sz="1000" dirty="0">
                <a:latin typeface="Arial" panose="020B0604020202020204" pitchFamily="34" charset="0"/>
                <a:cs typeface="Arial" panose="020B0604020202020204" pitchFamily="34" charset="0"/>
              </a:rPr>
              <a:t>Space Sector of Luxembourg’s Economy – </a:t>
            </a:r>
            <a:r>
              <a:rPr lang="en-US" sz="1000" b="1" dirty="0">
                <a:solidFill>
                  <a:srgbClr val="C00000"/>
                </a:solidFill>
                <a:latin typeface="Arial" panose="020B0604020202020204" pitchFamily="34" charset="0"/>
                <a:cs typeface="Arial" panose="020B0604020202020204" pitchFamily="34" charset="0"/>
              </a:rPr>
              <a:t>4</a:t>
            </a:r>
            <a:r>
              <a:rPr lang="ru-RU" sz="1000" b="1" dirty="0">
                <a:solidFill>
                  <a:srgbClr val="C00000"/>
                </a:solidFill>
                <a:latin typeface="Arial" panose="020B0604020202020204" pitchFamily="34" charset="0"/>
                <a:cs typeface="Arial" panose="020B0604020202020204" pitchFamily="34" charset="0"/>
              </a:rPr>
              <a:t> % </a:t>
            </a:r>
            <a:r>
              <a:rPr lang="en-US" sz="1000" b="1" dirty="0">
                <a:solidFill>
                  <a:srgbClr val="C00000"/>
                </a:solidFill>
                <a:latin typeface="Arial" panose="020B0604020202020204" pitchFamily="34" charset="0"/>
                <a:cs typeface="Arial" panose="020B0604020202020204" pitchFamily="34" charset="0"/>
              </a:rPr>
              <a:t>GDP</a:t>
            </a:r>
          </a:p>
        </p:txBody>
      </p:sp>
      <p:sp>
        <p:nvSpPr>
          <p:cNvPr id="3" name="Прямоугольник 2"/>
          <p:cNvSpPr/>
          <p:nvPr/>
        </p:nvSpPr>
        <p:spPr>
          <a:xfrm>
            <a:off x="5709221" y="2003135"/>
            <a:ext cx="6096000" cy="738664"/>
          </a:xfrm>
          <a:prstGeom prst="rect">
            <a:avLst/>
          </a:prstGeom>
        </p:spPr>
        <p:txBody>
          <a:bodyPr>
            <a:spAutoFit/>
          </a:bodyPr>
          <a:lstStyle/>
          <a:p>
            <a:pPr algn="ctr"/>
            <a:r>
              <a:rPr lang="en-US" sz="1400" dirty="0">
                <a:solidFill>
                  <a:srgbClr val="FF0000"/>
                </a:solidFill>
                <a:latin typeface="Arial" panose="020B0604020202020204" pitchFamily="34" charset="0"/>
                <a:cs typeface="Arial" panose="020B0604020202020204" pitchFamily="34" charset="0"/>
              </a:rPr>
              <a:t>Luxembourg - 2022</a:t>
            </a:r>
          </a:p>
          <a:p>
            <a:pPr algn="ctr"/>
            <a:r>
              <a:rPr lang="en-US" sz="1400" dirty="0">
                <a:solidFill>
                  <a:srgbClr val="FF0000"/>
                </a:solidFill>
                <a:latin typeface="Arial" panose="020B0604020202020204" pitchFamily="34" charset="0"/>
                <a:cs typeface="Arial" panose="020B0604020202020204" pitchFamily="34" charset="0"/>
              </a:rPr>
              <a:t>Population - 648,124 people </a:t>
            </a:r>
          </a:p>
          <a:p>
            <a:pPr algn="ctr"/>
            <a:r>
              <a:rPr lang="en-US" sz="1400" dirty="0">
                <a:solidFill>
                  <a:srgbClr val="FF0000"/>
                </a:solidFill>
                <a:latin typeface="Arial" panose="020B0604020202020204" pitchFamily="34" charset="0"/>
                <a:cs typeface="Arial" panose="020B0604020202020204" pitchFamily="34" charset="0"/>
              </a:rPr>
              <a:t>GDP per capita – $ 118.680,00</a:t>
            </a:r>
            <a:endParaRPr lang="ru-RU" sz="14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C105A79-93C5-99D4-2D90-5042CDFF601A}"/>
              </a:ext>
            </a:extLst>
          </p:cNvPr>
          <p:cNvSpPr txBox="1"/>
          <p:nvPr/>
        </p:nvSpPr>
        <p:spPr>
          <a:xfrm>
            <a:off x="7201031" y="2948040"/>
            <a:ext cx="4565532" cy="738664"/>
          </a:xfrm>
          <a:prstGeom prst="rect">
            <a:avLst/>
          </a:prstGeom>
          <a:noFill/>
        </p:spPr>
        <p:txBody>
          <a:bodyPr wrap="square" rtlCol="0">
            <a:spAutoFit/>
          </a:bodyPr>
          <a:lstStyle/>
          <a:p>
            <a:r>
              <a:rPr lang="en-US" sz="1400" dirty="0">
                <a:solidFill>
                  <a:srgbClr val="0070C0"/>
                </a:solidFill>
                <a:latin typeface="Arial" panose="020B0604020202020204" pitchFamily="34" charset="0"/>
                <a:cs typeface="Arial" panose="020B0604020202020204" pitchFamily="34" charset="0"/>
              </a:rPr>
              <a:t>Today, the Luxembourg’s space ecosystem  is home</a:t>
            </a:r>
          </a:p>
          <a:p>
            <a:r>
              <a:rPr lang="en-US" sz="1400" dirty="0">
                <a:solidFill>
                  <a:srgbClr val="0070C0"/>
                </a:solidFill>
                <a:latin typeface="Arial" panose="020B0604020202020204" pitchFamily="34" charset="0"/>
                <a:cs typeface="Arial" panose="020B0604020202020204" pitchFamily="34" charset="0"/>
              </a:rPr>
              <a:t>to more than 70 public and private players in the space sector employing more than 1400 people</a:t>
            </a:r>
          </a:p>
        </p:txBody>
      </p:sp>
      <p:cxnSp>
        <p:nvCxnSpPr>
          <p:cNvPr id="31" name="milestoneshape"/>
          <p:cNvCxnSpPr/>
          <p:nvPr/>
        </p:nvCxnSpPr>
        <p:spPr>
          <a:xfrm>
            <a:off x="2021018" y="4540992"/>
            <a:ext cx="16949" cy="688761"/>
          </a:xfrm>
          <a:prstGeom prst="straightConnector1">
            <a:avLst/>
          </a:prstGeom>
          <a:ln w="28575">
            <a:tailEnd type="oval" w="sm" len="sm"/>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9346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adroTexto 62">
            <a:extLst>
              <a:ext uri="{FF2B5EF4-FFF2-40B4-BE49-F238E27FC236}">
                <a16:creationId xmlns="" xmlns:a16="http://schemas.microsoft.com/office/drawing/2014/main" id="{B2B7A328-9268-4AB9-9B96-DB93A86554D7}"/>
              </a:ext>
            </a:extLst>
          </p:cNvPr>
          <p:cNvSpPr txBox="1"/>
          <p:nvPr/>
        </p:nvSpPr>
        <p:spPr>
          <a:xfrm>
            <a:off x="448734" y="531206"/>
            <a:ext cx="10078788" cy="369332"/>
          </a:xfrm>
          <a:prstGeom prst="rect">
            <a:avLst/>
          </a:prstGeom>
          <a:noFill/>
        </p:spPr>
        <p:txBody>
          <a:bodyPr wrap="square" rtlCol="0">
            <a:spAutoFit/>
          </a:bodyPr>
          <a:lstStyle/>
          <a:p>
            <a:r>
              <a:rPr lang="en-US" b="1" cap="all" dirty="0" smtClean="0">
                <a:solidFill>
                  <a:schemeClr val="accent2"/>
                </a:solidFill>
                <a:latin typeface="+mj-lt"/>
                <a:ea typeface="Open Sans" panose="020B0606030504020204" pitchFamily="34" charset="0"/>
                <a:cs typeface="Open Sans" panose="020B0606030504020204" pitchFamily="34" charset="0"/>
              </a:rPr>
              <a:t>AFFECT </a:t>
            </a:r>
            <a:r>
              <a:rPr lang="en-US" b="1" cap="all" dirty="0">
                <a:solidFill>
                  <a:schemeClr val="accent2"/>
                </a:solidFill>
                <a:latin typeface="+mj-lt"/>
                <a:ea typeface="Open Sans" panose="020B0606030504020204" pitchFamily="34" charset="0"/>
                <a:cs typeface="Open Sans" panose="020B0606030504020204" pitchFamily="34" charset="0"/>
              </a:rPr>
              <a:t>of the </a:t>
            </a:r>
            <a:r>
              <a:rPr lang="en-US" b="1" cap="all" dirty="0" smtClean="0">
                <a:solidFill>
                  <a:schemeClr val="accent2"/>
                </a:solidFill>
                <a:latin typeface="+mj-lt"/>
                <a:ea typeface="Open Sans" panose="020B0606030504020204" pitchFamily="34" charset="0"/>
                <a:cs typeface="Open Sans" panose="020B0606030504020204" pitchFamily="34" charset="0"/>
              </a:rPr>
              <a:t>LAWS’ inconsistency</a:t>
            </a:r>
            <a:endParaRPr lang="es-AR" b="1" cap="all" dirty="0">
              <a:solidFill>
                <a:schemeClr val="accent2"/>
              </a:solidFill>
              <a:latin typeface="+mj-lt"/>
              <a:ea typeface="Open Sans" panose="020B0606030504020204" pitchFamily="34" charset="0"/>
              <a:cs typeface="Open Sans" panose="020B0606030504020204" pitchFamily="34" charset="0"/>
            </a:endParaRPr>
          </a:p>
        </p:txBody>
      </p:sp>
      <p:sp>
        <p:nvSpPr>
          <p:cNvPr id="64" name="CuadroTexto 63">
            <a:extLst>
              <a:ext uri="{FF2B5EF4-FFF2-40B4-BE49-F238E27FC236}">
                <a16:creationId xmlns="" xmlns:a16="http://schemas.microsoft.com/office/drawing/2014/main" id="{BEE2A745-B5ED-4816-BE5A-AA8F2FD99161}"/>
              </a:ext>
            </a:extLst>
          </p:cNvPr>
          <p:cNvSpPr txBox="1"/>
          <p:nvPr/>
        </p:nvSpPr>
        <p:spPr>
          <a:xfrm>
            <a:off x="1300293" y="1459966"/>
            <a:ext cx="5138608" cy="307777"/>
          </a:xfrm>
          <a:prstGeom prst="rect">
            <a:avLst/>
          </a:prstGeom>
          <a:noFill/>
        </p:spPr>
        <p:txBody>
          <a:bodyPr wrap="square" rtlCol="0">
            <a:spAutoFit/>
          </a:bodyPr>
          <a:lstStyle/>
          <a:p>
            <a:r>
              <a:rPr lang="en-US" sz="1400" dirty="0">
                <a:latin typeface="+mj-lt"/>
                <a:ea typeface="Open Sans" panose="020B0606030504020204" pitchFamily="34" charset="0"/>
                <a:cs typeface="Open Sans" panose="020B0606030504020204" pitchFamily="34" charset="0"/>
              </a:rPr>
              <a:t>Number of valid licenses (by year of receipt)*</a:t>
            </a:r>
          </a:p>
        </p:txBody>
      </p:sp>
      <p:sp>
        <p:nvSpPr>
          <p:cNvPr id="66" name="CuadroTexto 65">
            <a:extLst>
              <a:ext uri="{FF2B5EF4-FFF2-40B4-BE49-F238E27FC236}">
                <a16:creationId xmlns="" xmlns:a16="http://schemas.microsoft.com/office/drawing/2014/main" id="{117CD96F-9CBC-4879-8CC3-50A9687F7889}"/>
              </a:ext>
            </a:extLst>
          </p:cNvPr>
          <p:cNvSpPr txBox="1"/>
          <p:nvPr/>
        </p:nvSpPr>
        <p:spPr>
          <a:xfrm>
            <a:off x="7058298" y="2099685"/>
            <a:ext cx="4981301" cy="1338828"/>
          </a:xfrm>
          <a:prstGeom prst="rect">
            <a:avLst/>
          </a:prstGeom>
          <a:noFill/>
        </p:spPr>
        <p:txBody>
          <a:bodyPr wrap="square" rtlCol="0">
            <a:spAutoFit/>
          </a:bodyPr>
          <a:lstStyle/>
          <a:p>
            <a:r>
              <a:rPr lang="en-US" sz="1200" b="1" dirty="0">
                <a:solidFill>
                  <a:schemeClr val="bg1"/>
                </a:solidFill>
                <a:ea typeface="Open Sans" panose="020B0606030504020204" pitchFamily="34" charset="0"/>
                <a:cs typeface="Open Sans" panose="020B0606030504020204" pitchFamily="34" charset="0"/>
              </a:rPr>
              <a:t>The </a:t>
            </a:r>
            <a:r>
              <a:rPr lang="en-US" sz="1200" b="1" dirty="0" smtClean="0">
                <a:solidFill>
                  <a:schemeClr val="bg1"/>
                </a:solidFill>
                <a:ea typeface="Open Sans" panose="020B0606030504020204" pitchFamily="34" charset="0"/>
                <a:cs typeface="Open Sans" panose="020B0606030504020204" pitchFamily="34" charset="0"/>
              </a:rPr>
              <a:t>RF </a:t>
            </a:r>
            <a:r>
              <a:rPr lang="en-US" sz="1200" b="1" dirty="0">
                <a:solidFill>
                  <a:schemeClr val="bg1"/>
                </a:solidFill>
                <a:ea typeface="Open Sans" panose="020B0606030504020204" pitchFamily="34" charset="0"/>
                <a:cs typeface="Open Sans" panose="020B0606030504020204" pitchFamily="34" charset="0"/>
              </a:rPr>
              <a:t>Law No. 5663-1 </a:t>
            </a:r>
            <a:r>
              <a:rPr lang="en-US" sz="1200" b="1" dirty="0" smtClean="0">
                <a:solidFill>
                  <a:schemeClr val="bg1"/>
                </a:solidFill>
                <a:ea typeface="Open Sans" panose="020B0606030504020204" pitchFamily="34" charset="0"/>
                <a:cs typeface="Open Sans" panose="020B0606030504020204" pitchFamily="34" charset="0"/>
              </a:rPr>
              <a:t> "</a:t>
            </a:r>
            <a:r>
              <a:rPr lang="en-US" sz="1200" b="1" dirty="0">
                <a:solidFill>
                  <a:schemeClr val="bg1"/>
                </a:solidFill>
                <a:ea typeface="Open Sans" panose="020B0606030504020204" pitchFamily="34" charset="0"/>
                <a:cs typeface="Open Sans" panose="020B0606030504020204" pitchFamily="34" charset="0"/>
              </a:rPr>
              <a:t>On Space Activities" dated 20.08.1993 </a:t>
            </a:r>
            <a:r>
              <a:rPr lang="en-US" sz="1200" b="1" dirty="0" smtClean="0">
                <a:solidFill>
                  <a:schemeClr val="bg1"/>
                </a:solidFill>
                <a:ea typeface="Open Sans" panose="020B0606030504020204" pitchFamily="34" charset="0"/>
                <a:cs typeface="Open Sans" panose="020B0606030504020204" pitchFamily="34" charset="0"/>
              </a:rPr>
              <a:t>(</a:t>
            </a:r>
            <a:r>
              <a:rPr lang="en-US" sz="1200" b="1" dirty="0">
                <a:solidFill>
                  <a:schemeClr val="bg1"/>
                </a:solidFill>
                <a:ea typeface="Open Sans" panose="020B0606030504020204" pitchFamily="34" charset="0"/>
                <a:cs typeface="Open Sans" panose="020B0606030504020204" pitchFamily="34" charset="0"/>
              </a:rPr>
              <a:t>with amendments, latest one of 13.06.2023 </a:t>
            </a:r>
            <a:r>
              <a:rPr lang="en-US" sz="1200" b="1" dirty="0" smtClean="0">
                <a:solidFill>
                  <a:schemeClr val="bg1"/>
                </a:solidFill>
                <a:ea typeface="Open Sans" panose="020B0606030504020204" pitchFamily="34" charset="0"/>
                <a:cs typeface="Open Sans" panose="020B0606030504020204" pitchFamily="34" charset="0"/>
              </a:rPr>
              <a:t>No 241-FZ)</a:t>
            </a:r>
          </a:p>
          <a:p>
            <a:endParaRPr lang="en-US" sz="1200" dirty="0" smtClean="0">
              <a:solidFill>
                <a:schemeClr val="bg1"/>
              </a:solidFill>
              <a:ea typeface="Open Sans" panose="020B0606030504020204" pitchFamily="34" charset="0"/>
              <a:cs typeface="Open Sans" panose="020B0606030504020204" pitchFamily="34" charset="0"/>
            </a:endParaRPr>
          </a:p>
          <a:p>
            <a:r>
              <a:rPr lang="en-US" sz="1100" dirty="0">
                <a:solidFill>
                  <a:schemeClr val="bg1"/>
                </a:solidFill>
                <a:ea typeface="Open Sans" panose="020B0606030504020204" pitchFamily="34" charset="0"/>
                <a:cs typeface="Open Sans" panose="020B0606030504020204" pitchFamily="34" charset="0"/>
              </a:rPr>
              <a:t>Art. 10, par. 2. Mandatory certification or declaration of conformity of space technology is carried out in accordance with the procedure established by the legislation of the Russian Federation on technical </a:t>
            </a:r>
            <a:r>
              <a:rPr lang="en-US" sz="1100" dirty="0" smtClean="0">
                <a:solidFill>
                  <a:schemeClr val="bg1"/>
                </a:solidFill>
                <a:ea typeface="Open Sans" panose="020B0606030504020204" pitchFamily="34" charset="0"/>
                <a:cs typeface="Open Sans" panose="020B0606030504020204" pitchFamily="34" charset="0"/>
              </a:rPr>
              <a:t>regulation</a:t>
            </a:r>
          </a:p>
          <a:p>
            <a:endParaRPr lang="en-US" sz="1200" dirty="0">
              <a:solidFill>
                <a:schemeClr val="bg1"/>
              </a:solidFill>
              <a:ea typeface="Open Sans" panose="020B0606030504020204" pitchFamily="34" charset="0"/>
              <a:cs typeface="Open Sans" panose="020B0606030504020204" pitchFamily="34" charset="0"/>
            </a:endParaRPr>
          </a:p>
        </p:txBody>
      </p:sp>
      <p:sp>
        <p:nvSpPr>
          <p:cNvPr id="67" name="CuadroTexto 66">
            <a:extLst>
              <a:ext uri="{FF2B5EF4-FFF2-40B4-BE49-F238E27FC236}">
                <a16:creationId xmlns="" xmlns:a16="http://schemas.microsoft.com/office/drawing/2014/main" id="{F1BC2722-6296-484D-8610-E0687368D3B5}"/>
              </a:ext>
            </a:extLst>
          </p:cNvPr>
          <p:cNvSpPr txBox="1"/>
          <p:nvPr/>
        </p:nvSpPr>
        <p:spPr>
          <a:xfrm>
            <a:off x="7058298" y="3583136"/>
            <a:ext cx="4745755" cy="1523494"/>
          </a:xfrm>
          <a:prstGeom prst="rect">
            <a:avLst/>
          </a:prstGeom>
          <a:noFill/>
        </p:spPr>
        <p:txBody>
          <a:bodyPr wrap="square" rtlCol="0">
            <a:spAutoFit/>
          </a:bodyPr>
          <a:lstStyle/>
          <a:p>
            <a:r>
              <a:rPr lang="en-US" sz="1200" b="1" dirty="0">
                <a:solidFill>
                  <a:schemeClr val="bg1"/>
                </a:solidFill>
                <a:ea typeface="Open Sans" panose="020B0606030504020204" pitchFamily="34" charset="0"/>
                <a:cs typeface="Open Sans" panose="020B0606030504020204" pitchFamily="34" charset="0"/>
              </a:rPr>
              <a:t>Federal Law "On Technical Regulation" </a:t>
            </a:r>
            <a:r>
              <a:rPr lang="en-US" sz="1200" b="1" dirty="0">
                <a:solidFill>
                  <a:schemeClr val="bg1"/>
                </a:solidFill>
                <a:ea typeface="Open Sans" panose="020B0606030504020204" pitchFamily="34" charset="0"/>
                <a:cs typeface="Open Sans" panose="020B0606030504020204" pitchFamily="34" charset="0"/>
              </a:rPr>
              <a:t>dated 27.12.2002 </a:t>
            </a:r>
            <a:endParaRPr lang="en-US" sz="1200" b="1" dirty="0" smtClean="0">
              <a:solidFill>
                <a:schemeClr val="bg1"/>
              </a:solidFill>
              <a:ea typeface="Open Sans" panose="020B0606030504020204" pitchFamily="34" charset="0"/>
              <a:cs typeface="Open Sans" panose="020B0606030504020204" pitchFamily="34" charset="0"/>
            </a:endParaRPr>
          </a:p>
          <a:p>
            <a:r>
              <a:rPr lang="en-US" sz="1200" b="1" dirty="0" smtClean="0">
                <a:solidFill>
                  <a:schemeClr val="bg1"/>
                </a:solidFill>
                <a:ea typeface="Open Sans" panose="020B0606030504020204" pitchFamily="34" charset="0"/>
                <a:cs typeface="Open Sans" panose="020B0606030504020204" pitchFamily="34" charset="0"/>
              </a:rPr>
              <a:t>(</a:t>
            </a:r>
            <a:r>
              <a:rPr lang="en-US" sz="1200" b="1" dirty="0">
                <a:solidFill>
                  <a:schemeClr val="bg1"/>
                </a:solidFill>
                <a:ea typeface="Open Sans" panose="020B0606030504020204" pitchFamily="34" charset="0"/>
                <a:cs typeface="Open Sans" panose="020B0606030504020204" pitchFamily="34" charset="0"/>
              </a:rPr>
              <a:t>with </a:t>
            </a:r>
            <a:r>
              <a:rPr lang="en-US" sz="1200" b="1" dirty="0" smtClean="0">
                <a:solidFill>
                  <a:schemeClr val="bg1"/>
                </a:solidFill>
                <a:ea typeface="Open Sans" panose="020B0606030504020204" pitchFamily="34" charset="0"/>
                <a:cs typeface="Open Sans" panose="020B0606030504020204" pitchFamily="34" charset="0"/>
              </a:rPr>
              <a:t>amendments, </a:t>
            </a:r>
            <a:r>
              <a:rPr lang="en-US" sz="1200" b="1" dirty="0">
                <a:solidFill>
                  <a:schemeClr val="bg1"/>
                </a:solidFill>
                <a:ea typeface="Open Sans" panose="020B0606030504020204" pitchFamily="34" charset="0"/>
                <a:cs typeface="Open Sans" panose="020B0606030504020204" pitchFamily="34" charset="0"/>
              </a:rPr>
              <a:t>latest one of </a:t>
            </a:r>
            <a:r>
              <a:rPr lang="en-US" sz="1200" b="1" dirty="0" smtClean="0">
                <a:solidFill>
                  <a:schemeClr val="bg1"/>
                </a:solidFill>
                <a:ea typeface="Open Sans" panose="020B0606030504020204" pitchFamily="34" charset="0"/>
                <a:cs typeface="Open Sans" panose="020B0606030504020204" pitchFamily="34" charset="0"/>
              </a:rPr>
              <a:t>02.07.2021 No 351-FZ)</a:t>
            </a:r>
            <a:endParaRPr lang="ru-RU" sz="1200" b="1" dirty="0">
              <a:solidFill>
                <a:schemeClr val="bg1"/>
              </a:solidFill>
              <a:ea typeface="Open Sans" panose="020B0606030504020204" pitchFamily="34" charset="0"/>
              <a:cs typeface="Open Sans" panose="020B0606030504020204" pitchFamily="34" charset="0"/>
            </a:endParaRPr>
          </a:p>
          <a:p>
            <a:endParaRPr lang="ru-RU" sz="1200" dirty="0">
              <a:solidFill>
                <a:schemeClr val="bg1"/>
              </a:solidFill>
              <a:ea typeface="Open Sans" panose="020B0606030504020204" pitchFamily="34" charset="0"/>
              <a:cs typeface="Open Sans" panose="020B0606030504020204" pitchFamily="34" charset="0"/>
            </a:endParaRPr>
          </a:p>
          <a:p>
            <a:r>
              <a:rPr lang="en-US" sz="1100" dirty="0">
                <a:solidFill>
                  <a:schemeClr val="bg1"/>
                </a:solidFill>
                <a:ea typeface="Open Sans" panose="020B0606030504020204" pitchFamily="34" charset="0"/>
                <a:cs typeface="Open Sans" panose="020B0606030504020204" pitchFamily="34" charset="0"/>
              </a:rPr>
              <a:t>Article 5.6. The specifics of technical regulation in the field of space activities are established by the RF Law </a:t>
            </a:r>
            <a:r>
              <a:rPr lang="en-US" sz="1100" dirty="0" smtClean="0">
                <a:solidFill>
                  <a:schemeClr val="bg1"/>
                </a:solidFill>
                <a:ea typeface="Open Sans" panose="020B0606030504020204" pitchFamily="34" charset="0"/>
                <a:cs typeface="Open Sans" panose="020B0606030504020204" pitchFamily="34" charset="0"/>
              </a:rPr>
              <a:t>No</a:t>
            </a:r>
            <a:r>
              <a:rPr lang="en-US" sz="1100" dirty="0">
                <a:solidFill>
                  <a:schemeClr val="bg1"/>
                </a:solidFill>
                <a:ea typeface="Open Sans" panose="020B0606030504020204" pitchFamily="34" charset="0"/>
                <a:cs typeface="Open Sans" panose="020B0606030504020204" pitchFamily="34" charset="0"/>
              </a:rPr>
              <a:t>. 5663-1 "On Space Activities" dated </a:t>
            </a:r>
            <a:r>
              <a:rPr lang="en-US" sz="1100" dirty="0" smtClean="0">
                <a:solidFill>
                  <a:schemeClr val="bg1"/>
                </a:solidFill>
                <a:ea typeface="Open Sans" panose="020B0606030504020204" pitchFamily="34" charset="0"/>
                <a:cs typeface="Open Sans" panose="020B0606030504020204" pitchFamily="34" charset="0"/>
              </a:rPr>
              <a:t>20.08.1993</a:t>
            </a:r>
            <a:endParaRPr lang="ru-RU" sz="1100" dirty="0">
              <a:solidFill>
                <a:schemeClr val="bg1"/>
              </a:solidFill>
              <a:ea typeface="Open Sans" panose="020B0606030504020204" pitchFamily="34" charset="0"/>
              <a:cs typeface="Open Sans" panose="020B0606030504020204" pitchFamily="34" charset="0"/>
            </a:endParaRPr>
          </a:p>
          <a:p>
            <a:endParaRPr lang="ru-RU" sz="1200" dirty="0">
              <a:solidFill>
                <a:schemeClr val="bg1"/>
              </a:solidFill>
              <a:ea typeface="Open Sans" panose="020B0606030504020204" pitchFamily="34" charset="0"/>
              <a:cs typeface="Open Sans" panose="020B0606030504020204" pitchFamily="34" charset="0"/>
            </a:endParaRPr>
          </a:p>
          <a:p>
            <a:endParaRPr lang="en-US" sz="1200" dirty="0">
              <a:solidFill>
                <a:schemeClr val="bg1"/>
              </a:solidFill>
              <a:ea typeface="Open Sans" panose="020B0606030504020204" pitchFamily="34" charset="0"/>
              <a:cs typeface="Open Sans" panose="020B0606030504020204" pitchFamily="34" charset="0"/>
            </a:endParaRPr>
          </a:p>
        </p:txBody>
      </p:sp>
      <p:sp>
        <p:nvSpPr>
          <p:cNvPr id="68" name="CuadroTexto 67">
            <a:extLst>
              <a:ext uri="{FF2B5EF4-FFF2-40B4-BE49-F238E27FC236}">
                <a16:creationId xmlns="" xmlns:a16="http://schemas.microsoft.com/office/drawing/2014/main" id="{F9F5208E-45C1-4CA3-B1F5-272408B3EA10}"/>
              </a:ext>
            </a:extLst>
          </p:cNvPr>
          <p:cNvSpPr txBox="1"/>
          <p:nvPr/>
        </p:nvSpPr>
        <p:spPr>
          <a:xfrm>
            <a:off x="964710" y="5803574"/>
            <a:ext cx="4447728" cy="523220"/>
          </a:xfrm>
          <a:prstGeom prst="rect">
            <a:avLst/>
          </a:prstGeom>
          <a:noFill/>
        </p:spPr>
        <p:txBody>
          <a:bodyPr wrap="square" rtlCol="0">
            <a:spAutoFit/>
          </a:bodyPr>
          <a:lstStyle/>
          <a:p>
            <a:r>
              <a:rPr lang="fr-FR" sz="1400" b="1" i="1" dirty="0">
                <a:latin typeface="+mj-lt"/>
                <a:ea typeface="Open Sans" panose="020B0606030504020204" pitchFamily="34" charset="0"/>
                <a:cs typeface="Open Sans" panose="020B0606030504020204" pitchFamily="34" charset="0"/>
              </a:rPr>
              <a:t>Total – 965 valid licenses </a:t>
            </a:r>
            <a:endParaRPr lang="ru-RU" sz="1400" b="1" i="1" dirty="0" smtClean="0">
              <a:latin typeface="+mj-lt"/>
              <a:ea typeface="Open Sans" panose="020B0606030504020204" pitchFamily="34" charset="0"/>
              <a:cs typeface="Open Sans" panose="020B0606030504020204" pitchFamily="34" charset="0"/>
            </a:endParaRPr>
          </a:p>
          <a:p>
            <a:r>
              <a:rPr lang="fr-FR" sz="1400" b="1" i="1" dirty="0" smtClean="0">
                <a:latin typeface="+mj-lt"/>
                <a:ea typeface="Open Sans" panose="020B0606030504020204" pitchFamily="34" charset="0"/>
                <a:cs typeface="Open Sans" panose="020B0606030504020204" pitchFamily="34" charset="0"/>
              </a:rPr>
              <a:t>Source</a:t>
            </a:r>
            <a:r>
              <a:rPr lang="fr-FR" sz="1400" b="1" i="1" dirty="0">
                <a:latin typeface="+mj-lt"/>
                <a:ea typeface="Open Sans" panose="020B0606030504020204" pitchFamily="34" charset="0"/>
                <a:cs typeface="Open Sans" panose="020B0606030504020204" pitchFamily="34" charset="0"/>
              </a:rPr>
              <a:t>: </a:t>
            </a:r>
            <a:r>
              <a:rPr lang="fr-FR" sz="1400" b="1" i="1" dirty="0" smtClean="0">
                <a:latin typeface="+mj-lt"/>
                <a:ea typeface="Open Sans" panose="020B0606030504020204" pitchFamily="34" charset="0"/>
                <a:cs typeface="Open Sans" panose="020B0606030504020204" pitchFamily="34" charset="0"/>
              </a:rPr>
              <a:t>Roscosmos</a:t>
            </a:r>
            <a:r>
              <a:rPr lang="ru-RU" sz="1400" b="1" i="1" dirty="0" smtClean="0">
                <a:latin typeface="+mj-lt"/>
                <a:ea typeface="Open Sans" panose="020B0606030504020204" pitchFamily="34" charset="0"/>
                <a:cs typeface="Open Sans" panose="020B0606030504020204" pitchFamily="34" charset="0"/>
              </a:rPr>
              <a:t> </a:t>
            </a:r>
            <a:r>
              <a:rPr lang="fr-FR" sz="1400" b="1" i="1" dirty="0" smtClean="0">
                <a:latin typeface="+mj-lt"/>
                <a:ea typeface="Open Sans" panose="020B0606030504020204" pitchFamily="34" charset="0"/>
                <a:cs typeface="Open Sans" panose="020B0606030504020204" pitchFamily="34" charset="0"/>
              </a:rPr>
              <a:t>website</a:t>
            </a:r>
            <a:endParaRPr lang="en-US" sz="1400" b="1" i="1" dirty="0">
              <a:latin typeface="+mj-lt"/>
              <a:ea typeface="Open Sans" panose="020B0606030504020204" pitchFamily="34" charset="0"/>
              <a:cs typeface="Open Sans" panose="020B0606030504020204" pitchFamily="34" charset="0"/>
            </a:endParaRPr>
          </a:p>
        </p:txBody>
      </p:sp>
      <p:sp>
        <p:nvSpPr>
          <p:cNvPr id="10" name="CuadroTexto 9">
            <a:extLst>
              <a:ext uri="{FF2B5EF4-FFF2-40B4-BE49-F238E27FC236}">
                <a16:creationId xmlns="" xmlns:a16="http://schemas.microsoft.com/office/drawing/2014/main" id="{9FA81B33-28B5-41B0-9D09-C92CBDB90EBD}"/>
              </a:ext>
            </a:extLst>
          </p:cNvPr>
          <p:cNvSpPr txBox="1"/>
          <p:nvPr/>
        </p:nvSpPr>
        <p:spPr>
          <a:xfrm>
            <a:off x="1300292" y="103064"/>
            <a:ext cx="1507563" cy="261610"/>
          </a:xfrm>
          <a:prstGeom prst="rect">
            <a:avLst/>
          </a:prstGeom>
          <a:noFill/>
        </p:spPr>
        <p:txBody>
          <a:bodyPr wrap="square" rtlCol="0">
            <a:spAutoFit/>
          </a:bodyPr>
          <a:lstStyle/>
          <a:p>
            <a:r>
              <a:rPr lang="en-US" sz="1100" dirty="0" smtClean="0">
                <a:ea typeface="Open Sans" panose="020B0606030504020204" pitchFamily="34" charset="0"/>
                <a:cs typeface="Open Sans" panose="020B0606030504020204" pitchFamily="34" charset="0"/>
              </a:rPr>
              <a:t>October 20, 2023</a:t>
            </a:r>
            <a:endParaRPr lang="en-US" sz="1100" dirty="0">
              <a:ea typeface="Open Sans" panose="020B0606030504020204" pitchFamily="34" charset="0"/>
              <a:cs typeface="Open Sans" panose="020B0606030504020204" pitchFamily="34" charset="0"/>
            </a:endParaRPr>
          </a:p>
        </p:txBody>
      </p:sp>
      <p:pic>
        <p:nvPicPr>
          <p:cNvPr id="6" name="Рисунок 5">
            <a:extLst>
              <a:ext uri="{FF2B5EF4-FFF2-40B4-BE49-F238E27FC236}">
                <a16:creationId xmlns="" xmlns:a16="http://schemas.microsoft.com/office/drawing/2014/main" id="{BF162B51-6FD1-4700-9084-37F7CEA79CBE}"/>
              </a:ext>
            </a:extLst>
          </p:cNvPr>
          <p:cNvPicPr>
            <a:picLocks noChangeAspect="1"/>
          </p:cNvPicPr>
          <p:nvPr/>
        </p:nvPicPr>
        <p:blipFill>
          <a:blip r:embed="rId3"/>
          <a:stretch>
            <a:fillRect/>
          </a:stretch>
        </p:blipFill>
        <p:spPr>
          <a:xfrm>
            <a:off x="1104820" y="1891350"/>
            <a:ext cx="5749026" cy="3383573"/>
          </a:xfrm>
          <a:prstGeom prst="rect">
            <a:avLst/>
          </a:prstGeom>
        </p:spPr>
      </p:pic>
      <p:sp>
        <p:nvSpPr>
          <p:cNvPr id="7" name="Номер слайда 6">
            <a:extLst>
              <a:ext uri="{FF2B5EF4-FFF2-40B4-BE49-F238E27FC236}">
                <a16:creationId xmlns="" xmlns:a16="http://schemas.microsoft.com/office/drawing/2014/main" id="{2C82CE91-65CE-4FE0-930D-DCC3CF7E7E87}"/>
              </a:ext>
            </a:extLst>
          </p:cNvPr>
          <p:cNvSpPr>
            <a:spLocks noGrp="1"/>
          </p:cNvSpPr>
          <p:nvPr>
            <p:ph type="sldNum" sz="quarter" idx="12"/>
          </p:nvPr>
        </p:nvSpPr>
        <p:spPr/>
        <p:txBody>
          <a:bodyPr/>
          <a:lstStyle/>
          <a:p>
            <a:r>
              <a:rPr lang="es-AR" dirty="0"/>
              <a:t>4</a:t>
            </a:r>
          </a:p>
        </p:txBody>
      </p:sp>
      <p:sp>
        <p:nvSpPr>
          <p:cNvPr id="19" name="TextBox 18">
            <a:extLst>
              <a:ext uri="{FF2B5EF4-FFF2-40B4-BE49-F238E27FC236}">
                <a16:creationId xmlns="" xmlns:a16="http://schemas.microsoft.com/office/drawing/2014/main" id="{78C195DA-82DA-4980-9D8D-F7CBE238BD93}"/>
              </a:ext>
            </a:extLst>
          </p:cNvPr>
          <p:cNvSpPr txBox="1"/>
          <p:nvPr/>
        </p:nvSpPr>
        <p:spPr>
          <a:xfrm>
            <a:off x="6853846" y="1336856"/>
            <a:ext cx="4745755" cy="430887"/>
          </a:xfrm>
          <a:prstGeom prst="rect">
            <a:avLst/>
          </a:prstGeom>
          <a:noFill/>
        </p:spPr>
        <p:txBody>
          <a:bodyPr wrap="square">
            <a:spAutoFit/>
          </a:bodyPr>
          <a:lstStyle/>
          <a:p>
            <a:pPr algn="ctr"/>
            <a:r>
              <a:rPr lang="en-US" sz="1100" b="1" dirty="0">
                <a:solidFill>
                  <a:schemeClr val="accent2"/>
                </a:solidFill>
                <a:ea typeface="Open Sans" panose="020B0606030504020204" pitchFamily="34" charset="0"/>
                <a:cs typeface="Open Sans" panose="020B0606030504020204" pitchFamily="34" charset="0"/>
              </a:rPr>
              <a:t>Decree of the </a:t>
            </a:r>
            <a:r>
              <a:rPr lang="en-US" sz="1100" b="1" dirty="0" smtClean="0">
                <a:solidFill>
                  <a:schemeClr val="accent2"/>
                </a:solidFill>
                <a:ea typeface="Open Sans" panose="020B0606030504020204" pitchFamily="34" charset="0"/>
                <a:cs typeface="Open Sans" panose="020B0606030504020204" pitchFamily="34" charset="0"/>
              </a:rPr>
              <a:t>RF Government No</a:t>
            </a:r>
            <a:r>
              <a:rPr lang="en-US" sz="1100" b="1" dirty="0">
                <a:solidFill>
                  <a:schemeClr val="accent2"/>
                </a:solidFill>
                <a:ea typeface="Open Sans" panose="020B0606030504020204" pitchFamily="34" charset="0"/>
                <a:cs typeface="Open Sans" panose="020B0606030504020204" pitchFamily="34" charset="0"/>
              </a:rPr>
              <a:t>. 298 </a:t>
            </a:r>
            <a:r>
              <a:rPr lang="en-US" sz="1100" b="1" dirty="0" smtClean="0">
                <a:solidFill>
                  <a:schemeClr val="accent2"/>
                </a:solidFill>
                <a:ea typeface="Open Sans" panose="020B0606030504020204" pitchFamily="34" charset="0"/>
                <a:cs typeface="Open Sans" panose="020B0606030504020204" pitchFamily="34" charset="0"/>
              </a:rPr>
              <a:t>of March 18, 2020 </a:t>
            </a:r>
            <a:r>
              <a:rPr lang="en-US" sz="1100" b="1" dirty="0">
                <a:solidFill>
                  <a:schemeClr val="accent2"/>
                </a:solidFill>
                <a:ea typeface="Open Sans" panose="020B0606030504020204" pitchFamily="34" charset="0"/>
                <a:cs typeface="Open Sans" panose="020B0606030504020204" pitchFamily="34" charset="0"/>
              </a:rPr>
              <a:t>(as </a:t>
            </a:r>
            <a:r>
              <a:rPr lang="en-US" sz="1100" b="1" dirty="0" smtClean="0">
                <a:solidFill>
                  <a:schemeClr val="accent2"/>
                </a:solidFill>
                <a:ea typeface="Open Sans" panose="020B0606030504020204" pitchFamily="34" charset="0"/>
                <a:cs typeface="Open Sans" panose="020B0606030504020204" pitchFamily="34" charset="0"/>
              </a:rPr>
              <a:t>amended of Feb. 14, 2022</a:t>
            </a:r>
            <a:r>
              <a:rPr lang="en-US" sz="1100" b="1" dirty="0">
                <a:solidFill>
                  <a:schemeClr val="accent2"/>
                </a:solidFill>
                <a:ea typeface="Open Sans" panose="020B0606030504020204" pitchFamily="34" charset="0"/>
                <a:cs typeface="Open Sans" panose="020B0606030504020204" pitchFamily="34" charset="0"/>
              </a:rPr>
              <a:t>) "On licensing of space activities"</a:t>
            </a:r>
          </a:p>
        </p:txBody>
      </p:sp>
    </p:spTree>
    <p:extLst>
      <p:ext uri="{BB962C8B-B14F-4D97-AF65-F5344CB8AC3E}">
        <p14:creationId xmlns:p14="http://schemas.microsoft.com/office/powerpoint/2010/main" val="51393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a:t>5</a:t>
            </a:r>
          </a:p>
        </p:txBody>
      </p:sp>
      <p:sp>
        <p:nvSpPr>
          <p:cNvPr id="4" name="Прямоугольник 3"/>
          <p:cNvSpPr/>
          <p:nvPr/>
        </p:nvSpPr>
        <p:spPr>
          <a:xfrm>
            <a:off x="327212" y="5360912"/>
            <a:ext cx="11537576" cy="338554"/>
          </a:xfrm>
          <a:prstGeom prst="rect">
            <a:avLst/>
          </a:prstGeom>
        </p:spPr>
        <p:txBody>
          <a:bodyPr wrap="square">
            <a:spAutoFit/>
          </a:bodyPr>
          <a:lstStyle/>
          <a:p>
            <a:pPr algn="ctr"/>
            <a:r>
              <a:rPr lang="ru-RU" sz="1600" b="1" dirty="0">
                <a:solidFill>
                  <a:schemeClr val="accent3">
                    <a:lumMod val="75000"/>
                  </a:schemeClr>
                </a:solidFill>
              </a:rPr>
              <a:t>1962    </a:t>
            </a:r>
            <a:r>
              <a:rPr lang="ru-RU" sz="1600" b="1" dirty="0" smtClean="0">
                <a:solidFill>
                  <a:schemeClr val="accent3">
                    <a:lumMod val="75000"/>
                  </a:schemeClr>
                </a:solidFill>
              </a:rPr>
              <a:t>  </a:t>
            </a:r>
            <a:r>
              <a:rPr lang="ru-RU" sz="1600" b="1" dirty="0">
                <a:solidFill>
                  <a:schemeClr val="accent3">
                    <a:lumMod val="75000"/>
                  </a:schemeClr>
                </a:solidFill>
              </a:rPr>
              <a:t>1984  1988  1990  1992     1996      2002  2004  2008  </a:t>
            </a:r>
            <a:r>
              <a:rPr lang="ru-RU" sz="1600" b="1" dirty="0" smtClean="0">
                <a:solidFill>
                  <a:schemeClr val="accent3">
                    <a:lumMod val="75000"/>
                  </a:schemeClr>
                </a:solidFill>
              </a:rPr>
              <a:t>2012</a:t>
            </a:r>
            <a:r>
              <a:rPr lang="en-US" sz="1600" b="1" dirty="0" smtClean="0">
                <a:solidFill>
                  <a:schemeClr val="accent3">
                    <a:lumMod val="75000"/>
                  </a:schemeClr>
                </a:solidFill>
              </a:rPr>
              <a:t> </a:t>
            </a:r>
            <a:r>
              <a:rPr lang="ru-RU" sz="1600" b="1" dirty="0" smtClean="0">
                <a:solidFill>
                  <a:schemeClr val="accent3">
                    <a:lumMod val="75000"/>
                  </a:schemeClr>
                </a:solidFill>
              </a:rPr>
              <a:t> </a:t>
            </a:r>
            <a:r>
              <a:rPr lang="ru-RU" sz="1600" b="1" dirty="0">
                <a:solidFill>
                  <a:schemeClr val="accent3">
                    <a:lumMod val="75000"/>
                  </a:schemeClr>
                </a:solidFill>
              </a:rPr>
              <a:t>2013  2015 </a:t>
            </a:r>
            <a:r>
              <a:rPr lang="en-US" sz="1600" b="1" dirty="0" smtClean="0">
                <a:solidFill>
                  <a:schemeClr val="accent3">
                    <a:lumMod val="75000"/>
                  </a:schemeClr>
                </a:solidFill>
              </a:rPr>
              <a:t> </a:t>
            </a:r>
            <a:r>
              <a:rPr lang="ru-RU" sz="1600" b="1" dirty="0" smtClean="0">
                <a:solidFill>
                  <a:schemeClr val="accent3">
                    <a:lumMod val="75000"/>
                  </a:schemeClr>
                </a:solidFill>
              </a:rPr>
              <a:t>2016 </a:t>
            </a:r>
            <a:r>
              <a:rPr lang="en-US" sz="1600" b="1" dirty="0" smtClean="0">
                <a:solidFill>
                  <a:schemeClr val="accent3">
                    <a:lumMod val="75000"/>
                  </a:schemeClr>
                </a:solidFill>
              </a:rPr>
              <a:t> </a:t>
            </a:r>
            <a:r>
              <a:rPr lang="ru-RU" sz="1600" b="1" dirty="0" smtClean="0">
                <a:solidFill>
                  <a:schemeClr val="accent3">
                    <a:lumMod val="75000"/>
                  </a:schemeClr>
                </a:solidFill>
              </a:rPr>
              <a:t>2017 </a:t>
            </a:r>
            <a:r>
              <a:rPr lang="en-US" sz="1600" b="1" dirty="0" smtClean="0">
                <a:solidFill>
                  <a:schemeClr val="accent3">
                    <a:lumMod val="75000"/>
                  </a:schemeClr>
                </a:solidFill>
              </a:rPr>
              <a:t> </a:t>
            </a:r>
            <a:r>
              <a:rPr lang="ru-RU" sz="1600" b="1" dirty="0" smtClean="0">
                <a:solidFill>
                  <a:schemeClr val="accent3">
                    <a:lumMod val="75000"/>
                  </a:schemeClr>
                </a:solidFill>
              </a:rPr>
              <a:t>2018   </a:t>
            </a:r>
            <a:r>
              <a:rPr lang="ru-RU" sz="1600" b="1" dirty="0">
                <a:solidFill>
                  <a:schemeClr val="accent3">
                    <a:lumMod val="75000"/>
                  </a:schemeClr>
                </a:solidFill>
              </a:rPr>
              <a:t>2020 </a:t>
            </a:r>
            <a:r>
              <a:rPr lang="en-US" sz="1600" b="1" dirty="0" smtClean="0">
                <a:solidFill>
                  <a:schemeClr val="accent3">
                    <a:lumMod val="75000"/>
                  </a:schemeClr>
                </a:solidFill>
              </a:rPr>
              <a:t> </a:t>
            </a:r>
            <a:r>
              <a:rPr lang="ru-RU" sz="1600" b="1" dirty="0" smtClean="0">
                <a:solidFill>
                  <a:schemeClr val="accent3">
                    <a:lumMod val="75000"/>
                  </a:schemeClr>
                </a:solidFill>
              </a:rPr>
              <a:t>2021 </a:t>
            </a:r>
            <a:r>
              <a:rPr lang="en-US" sz="1600" b="1" dirty="0" smtClean="0">
                <a:solidFill>
                  <a:schemeClr val="accent3">
                    <a:lumMod val="75000"/>
                  </a:schemeClr>
                </a:solidFill>
              </a:rPr>
              <a:t> </a:t>
            </a:r>
            <a:r>
              <a:rPr lang="ru-RU" sz="1600" b="1" dirty="0" smtClean="0">
                <a:solidFill>
                  <a:schemeClr val="accent3">
                    <a:lumMod val="75000"/>
                  </a:schemeClr>
                </a:solidFill>
              </a:rPr>
              <a:t>2022 </a:t>
            </a:r>
            <a:r>
              <a:rPr lang="en-US" sz="1600" b="1" dirty="0" smtClean="0">
                <a:solidFill>
                  <a:schemeClr val="accent3">
                    <a:lumMod val="75000"/>
                  </a:schemeClr>
                </a:solidFill>
              </a:rPr>
              <a:t> </a:t>
            </a:r>
            <a:r>
              <a:rPr lang="ru-RU" sz="1600" b="1" dirty="0" smtClean="0">
                <a:solidFill>
                  <a:schemeClr val="accent3">
                    <a:lumMod val="75000"/>
                  </a:schemeClr>
                </a:solidFill>
              </a:rPr>
              <a:t>2023</a:t>
            </a:r>
            <a:endParaRPr lang="ru-RU" sz="1600" b="1" dirty="0">
              <a:solidFill>
                <a:schemeClr val="accent3">
                  <a:lumMod val="75000"/>
                </a:schemeClr>
              </a:solidFill>
            </a:endParaRPr>
          </a:p>
        </p:txBody>
      </p:sp>
      <p:sp>
        <p:nvSpPr>
          <p:cNvPr id="3" name="Прямоугольник 2"/>
          <p:cNvSpPr/>
          <p:nvPr/>
        </p:nvSpPr>
        <p:spPr>
          <a:xfrm>
            <a:off x="233823" y="2590857"/>
            <a:ext cx="1507144" cy="400110"/>
          </a:xfrm>
          <a:prstGeom prst="rect">
            <a:avLst/>
          </a:prstGeom>
        </p:spPr>
        <p:txBody>
          <a:bodyPr wrap="none">
            <a:spAutoFit/>
          </a:bodyPr>
          <a:lstStyle/>
          <a:p>
            <a:pPr algn="ctr"/>
            <a:r>
              <a:rPr lang="en-US" sz="1000" b="1" dirty="0" smtClean="0"/>
              <a:t>U.S. Communications</a:t>
            </a:r>
          </a:p>
          <a:p>
            <a:pPr algn="ctr"/>
            <a:r>
              <a:rPr lang="en-US" sz="1000" b="1" dirty="0" smtClean="0"/>
              <a:t>Satellite </a:t>
            </a:r>
            <a:r>
              <a:rPr lang="en-US" sz="1000" b="1" dirty="0"/>
              <a:t>Act of 1962</a:t>
            </a:r>
            <a:endParaRPr lang="ru-RU" sz="1000" b="1" dirty="0"/>
          </a:p>
        </p:txBody>
      </p:sp>
      <p:sp>
        <p:nvSpPr>
          <p:cNvPr id="5" name="Прямоугольник 4"/>
          <p:cNvSpPr/>
          <p:nvPr/>
        </p:nvSpPr>
        <p:spPr>
          <a:xfrm>
            <a:off x="842965" y="3040015"/>
            <a:ext cx="1609736" cy="400110"/>
          </a:xfrm>
          <a:prstGeom prst="rect">
            <a:avLst/>
          </a:prstGeom>
        </p:spPr>
        <p:txBody>
          <a:bodyPr wrap="none">
            <a:spAutoFit/>
          </a:bodyPr>
          <a:lstStyle/>
          <a:p>
            <a:pPr algn="ctr"/>
            <a:r>
              <a:rPr lang="en-US" sz="1000" b="1" dirty="0"/>
              <a:t>U.S. </a:t>
            </a:r>
            <a:r>
              <a:rPr lang="en-US" sz="1000" b="1" dirty="0" smtClean="0"/>
              <a:t>Commercial Space</a:t>
            </a:r>
          </a:p>
          <a:p>
            <a:pPr algn="ctr"/>
            <a:r>
              <a:rPr lang="en-US" sz="1000" b="1" dirty="0" smtClean="0"/>
              <a:t>Launch </a:t>
            </a:r>
            <a:r>
              <a:rPr lang="en-US" sz="1000" b="1" dirty="0"/>
              <a:t>Act of 1984</a:t>
            </a:r>
            <a:endParaRPr lang="ru-RU" sz="1000" b="1" dirty="0"/>
          </a:p>
        </p:txBody>
      </p:sp>
      <p:sp>
        <p:nvSpPr>
          <p:cNvPr id="6" name="Прямоугольник 5"/>
          <p:cNvSpPr/>
          <p:nvPr/>
        </p:nvSpPr>
        <p:spPr>
          <a:xfrm>
            <a:off x="1259699" y="3457431"/>
            <a:ext cx="2100255" cy="400110"/>
          </a:xfrm>
          <a:prstGeom prst="rect">
            <a:avLst/>
          </a:prstGeom>
        </p:spPr>
        <p:txBody>
          <a:bodyPr wrap="none">
            <a:spAutoFit/>
          </a:bodyPr>
          <a:lstStyle/>
          <a:p>
            <a:pPr algn="ctr"/>
            <a:r>
              <a:rPr lang="en-US" sz="1000" b="1" dirty="0" smtClean="0"/>
              <a:t>U.S. Commercial </a:t>
            </a:r>
            <a:r>
              <a:rPr lang="en-US" sz="1000" b="1" dirty="0"/>
              <a:t>Space </a:t>
            </a:r>
            <a:r>
              <a:rPr lang="en-US" sz="1000" b="1" dirty="0" smtClean="0"/>
              <a:t>Launch</a:t>
            </a:r>
          </a:p>
          <a:p>
            <a:pPr algn="ctr"/>
            <a:r>
              <a:rPr lang="en-US" sz="1000" b="1" dirty="0" smtClean="0"/>
              <a:t>Act Amendments of </a:t>
            </a:r>
            <a:r>
              <a:rPr lang="en-US" sz="1000" b="1" dirty="0"/>
              <a:t>1988</a:t>
            </a:r>
            <a:endParaRPr lang="ru-RU" sz="1000" b="1" dirty="0"/>
          </a:p>
        </p:txBody>
      </p:sp>
      <p:sp>
        <p:nvSpPr>
          <p:cNvPr id="7" name="Прямоугольник 6"/>
          <p:cNvSpPr/>
          <p:nvPr/>
        </p:nvSpPr>
        <p:spPr>
          <a:xfrm>
            <a:off x="1490258" y="3971149"/>
            <a:ext cx="2307681" cy="400110"/>
          </a:xfrm>
          <a:prstGeom prst="rect">
            <a:avLst/>
          </a:prstGeom>
        </p:spPr>
        <p:txBody>
          <a:bodyPr wrap="square">
            <a:spAutoFit/>
          </a:bodyPr>
          <a:lstStyle/>
          <a:p>
            <a:pPr algn="ctr"/>
            <a:r>
              <a:rPr lang="en-US" sz="1000" b="1" dirty="0"/>
              <a:t>Public Law 101-580</a:t>
            </a:r>
          </a:p>
          <a:p>
            <a:pPr algn="ctr"/>
            <a:r>
              <a:rPr lang="en-US" sz="1000" b="1" dirty="0"/>
              <a:t>Inventions in Outer </a:t>
            </a:r>
            <a:r>
              <a:rPr lang="en-US" sz="1000" b="1" dirty="0" smtClean="0"/>
              <a:t>Space</a:t>
            </a:r>
            <a:r>
              <a:rPr lang="ru-RU" sz="1000" b="1" dirty="0" smtClean="0"/>
              <a:t> </a:t>
            </a:r>
            <a:r>
              <a:rPr lang="en-US" sz="1000" b="1" dirty="0" smtClean="0"/>
              <a:t>of 1990 </a:t>
            </a:r>
            <a:endParaRPr lang="en-US" sz="1000" b="1" dirty="0"/>
          </a:p>
        </p:txBody>
      </p:sp>
      <p:sp>
        <p:nvSpPr>
          <p:cNvPr id="8" name="Прямоугольник 7"/>
          <p:cNvSpPr/>
          <p:nvPr/>
        </p:nvSpPr>
        <p:spPr>
          <a:xfrm>
            <a:off x="2452701" y="4486302"/>
            <a:ext cx="1527982" cy="400110"/>
          </a:xfrm>
          <a:prstGeom prst="rect">
            <a:avLst/>
          </a:prstGeom>
        </p:spPr>
        <p:txBody>
          <a:bodyPr wrap="none">
            <a:spAutoFit/>
          </a:bodyPr>
          <a:lstStyle/>
          <a:p>
            <a:pPr algn="ctr"/>
            <a:r>
              <a:rPr lang="en-US" sz="1000" b="1" dirty="0"/>
              <a:t>Land Remote </a:t>
            </a:r>
            <a:r>
              <a:rPr lang="en-US" sz="1000" b="1" dirty="0" smtClean="0"/>
              <a:t>Sensing</a:t>
            </a:r>
          </a:p>
          <a:p>
            <a:pPr algn="ctr"/>
            <a:r>
              <a:rPr lang="en-US" sz="1000" b="1" dirty="0" smtClean="0"/>
              <a:t>Policy </a:t>
            </a:r>
            <a:r>
              <a:rPr lang="en-US" sz="1000" b="1" dirty="0"/>
              <a:t>Act of 1992</a:t>
            </a:r>
            <a:endParaRPr lang="ru-RU" sz="1000" b="1" dirty="0"/>
          </a:p>
        </p:txBody>
      </p:sp>
      <p:sp>
        <p:nvSpPr>
          <p:cNvPr id="9" name="Прямоугольник 8"/>
          <p:cNvSpPr/>
          <p:nvPr/>
        </p:nvSpPr>
        <p:spPr>
          <a:xfrm>
            <a:off x="3252759" y="4886412"/>
            <a:ext cx="1455848" cy="400110"/>
          </a:xfrm>
          <a:prstGeom prst="rect">
            <a:avLst/>
          </a:prstGeom>
        </p:spPr>
        <p:txBody>
          <a:bodyPr wrap="none">
            <a:spAutoFit/>
          </a:bodyPr>
          <a:lstStyle/>
          <a:p>
            <a:pPr algn="ctr"/>
            <a:r>
              <a:rPr lang="fr-FR" sz="1000" b="1" dirty="0" smtClean="0"/>
              <a:t>Telecommunications</a:t>
            </a:r>
          </a:p>
          <a:p>
            <a:pPr algn="ctr"/>
            <a:r>
              <a:rPr lang="fr-FR" sz="1000" b="1" dirty="0" smtClean="0"/>
              <a:t>Act </a:t>
            </a:r>
            <a:r>
              <a:rPr lang="fr-FR" sz="1000" b="1" dirty="0"/>
              <a:t>of 1996</a:t>
            </a:r>
            <a:endParaRPr lang="ru-RU" sz="1000" b="1" dirty="0"/>
          </a:p>
        </p:txBody>
      </p:sp>
      <p:sp>
        <p:nvSpPr>
          <p:cNvPr id="10" name="Прямоугольник 9"/>
          <p:cNvSpPr/>
          <p:nvPr/>
        </p:nvSpPr>
        <p:spPr>
          <a:xfrm>
            <a:off x="1926273" y="2496295"/>
            <a:ext cx="3743333" cy="400110"/>
          </a:xfrm>
          <a:prstGeom prst="rect">
            <a:avLst/>
          </a:prstGeom>
        </p:spPr>
        <p:txBody>
          <a:bodyPr wrap="none">
            <a:spAutoFit/>
          </a:bodyPr>
          <a:lstStyle/>
          <a:p>
            <a:pPr algn="ctr"/>
            <a:r>
              <a:rPr lang="en-US" sz="1000" b="1" dirty="0" smtClean="0">
                <a:solidFill>
                  <a:srgbClr val="00B0F0"/>
                </a:solidFill>
                <a:latin typeface="Arial" panose="020B0604020202020204" pitchFamily="34" charset="0"/>
                <a:cs typeface="Arial" panose="020B0604020202020204" pitchFamily="34" charset="0"/>
              </a:rPr>
              <a:t>RF No</a:t>
            </a:r>
            <a:r>
              <a:rPr lang="en-US" sz="1000" b="1" dirty="0">
                <a:solidFill>
                  <a:srgbClr val="00B0F0"/>
                </a:solidFill>
                <a:latin typeface="Arial" panose="020B0604020202020204" pitchFamily="34" charset="0"/>
                <a:cs typeface="Arial" panose="020B0604020202020204" pitchFamily="34" charset="0"/>
              </a:rPr>
              <a:t>. 147-FZ of 29.11.1996 "On </a:t>
            </a:r>
            <a:r>
              <a:rPr lang="en-US" sz="1000" b="1" dirty="0" smtClean="0">
                <a:solidFill>
                  <a:srgbClr val="00B0F0"/>
                </a:solidFill>
                <a:latin typeface="Arial" panose="020B0604020202020204" pitchFamily="34" charset="0"/>
                <a:cs typeface="Arial" panose="020B0604020202020204" pitchFamily="34" charset="0"/>
              </a:rPr>
              <a:t>Amendments</a:t>
            </a:r>
          </a:p>
          <a:p>
            <a:pPr algn="ctr"/>
            <a:r>
              <a:rPr lang="en-US" sz="1000" b="1" dirty="0" smtClean="0">
                <a:solidFill>
                  <a:srgbClr val="00B0F0"/>
                </a:solidFill>
                <a:latin typeface="Arial" panose="020B0604020202020204" pitchFamily="34" charset="0"/>
                <a:cs typeface="Arial" panose="020B0604020202020204" pitchFamily="34" charset="0"/>
              </a:rPr>
              <a:t>and </a:t>
            </a:r>
            <a:r>
              <a:rPr lang="en-US" sz="1000" b="1" dirty="0">
                <a:solidFill>
                  <a:srgbClr val="00B0F0"/>
                </a:solidFill>
                <a:latin typeface="Arial" panose="020B0604020202020204" pitchFamily="34" charset="0"/>
                <a:cs typeface="Arial" panose="020B0604020202020204" pitchFamily="34" charset="0"/>
              </a:rPr>
              <a:t>Additions to the Law of the </a:t>
            </a:r>
            <a:r>
              <a:rPr lang="en-US" sz="1000" b="1" dirty="0" smtClean="0">
                <a:solidFill>
                  <a:srgbClr val="00B0F0"/>
                </a:solidFill>
                <a:latin typeface="Arial" panose="020B0604020202020204" pitchFamily="34" charset="0"/>
                <a:cs typeface="Arial" panose="020B0604020202020204" pitchFamily="34" charset="0"/>
              </a:rPr>
              <a:t>RF "</a:t>
            </a:r>
            <a:r>
              <a:rPr lang="en-US" sz="1000" b="1" dirty="0">
                <a:solidFill>
                  <a:srgbClr val="00B0F0"/>
                </a:solidFill>
                <a:latin typeface="Arial" panose="020B0604020202020204" pitchFamily="34" charset="0"/>
                <a:cs typeface="Arial" panose="020B0604020202020204" pitchFamily="34" charset="0"/>
              </a:rPr>
              <a:t>On Space Activities"".</a:t>
            </a:r>
            <a:endParaRPr lang="ru-RU" sz="1000" b="1" dirty="0">
              <a:solidFill>
                <a:srgbClr val="00B0F0"/>
              </a:solidFill>
              <a:latin typeface="Arial" panose="020B0604020202020204" pitchFamily="34" charset="0"/>
              <a:cs typeface="Arial" panose="020B0604020202020204" pitchFamily="34" charset="0"/>
            </a:endParaRPr>
          </a:p>
        </p:txBody>
      </p:sp>
      <p:sp>
        <p:nvSpPr>
          <p:cNvPr id="11" name="Прямоугольник 10"/>
          <p:cNvSpPr/>
          <p:nvPr/>
        </p:nvSpPr>
        <p:spPr>
          <a:xfrm>
            <a:off x="3797940" y="3657372"/>
            <a:ext cx="2121093" cy="400110"/>
          </a:xfrm>
          <a:prstGeom prst="rect">
            <a:avLst/>
          </a:prstGeom>
        </p:spPr>
        <p:txBody>
          <a:bodyPr wrap="none">
            <a:spAutoFit/>
          </a:bodyPr>
          <a:lstStyle/>
          <a:p>
            <a:pPr algn="ctr"/>
            <a:r>
              <a:rPr lang="en-US" sz="1000" b="1" dirty="0">
                <a:solidFill>
                  <a:srgbClr val="C00000"/>
                </a:solidFill>
                <a:latin typeface="Arial" panose="020B0604020202020204" pitchFamily="34" charset="0"/>
                <a:cs typeface="Arial" panose="020B0604020202020204" pitchFamily="34" charset="0"/>
              </a:rPr>
              <a:t>COSTIND Launching </a:t>
            </a:r>
            <a:r>
              <a:rPr lang="en-US" sz="1000" b="1" dirty="0" smtClean="0">
                <a:solidFill>
                  <a:srgbClr val="C00000"/>
                </a:solidFill>
                <a:latin typeface="Arial" panose="020B0604020202020204" pitchFamily="34" charset="0"/>
                <a:cs typeface="Arial" panose="020B0604020202020204" pitchFamily="34" charset="0"/>
              </a:rPr>
              <a:t>Permits</a:t>
            </a:r>
          </a:p>
          <a:p>
            <a:pPr algn="ctr"/>
            <a:r>
              <a:rPr lang="en-US" sz="1000" b="1" dirty="0" smtClean="0">
                <a:solidFill>
                  <a:srgbClr val="C00000"/>
                </a:solidFill>
                <a:latin typeface="Arial" panose="020B0604020202020204" pitchFamily="34" charset="0"/>
                <a:cs typeface="Arial" panose="020B0604020202020204" pitchFamily="34" charset="0"/>
              </a:rPr>
              <a:t>Measures </a:t>
            </a:r>
            <a:r>
              <a:rPr lang="en-US" sz="1000" b="1" dirty="0">
                <a:solidFill>
                  <a:srgbClr val="C00000"/>
                </a:solidFill>
                <a:latin typeface="Arial" panose="020B0604020202020204" pitchFamily="34" charset="0"/>
                <a:cs typeface="Arial" panose="020B0604020202020204" pitchFamily="34" charset="0"/>
              </a:rPr>
              <a:t>(Order no. 12</a:t>
            </a:r>
            <a:r>
              <a:rPr lang="en-US" sz="1000" b="1" dirty="0" smtClean="0">
                <a:solidFill>
                  <a:srgbClr val="C00000"/>
                </a:solidFill>
                <a:latin typeface="Arial" panose="020B0604020202020204" pitchFamily="34" charset="0"/>
                <a:cs typeface="Arial" panose="020B0604020202020204" pitchFamily="34" charset="0"/>
              </a:rPr>
              <a:t>) of 2002</a:t>
            </a:r>
            <a:endParaRPr lang="ru-RU" sz="1000" b="1" dirty="0">
              <a:solidFill>
                <a:srgbClr val="C0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4544162" y="4285531"/>
            <a:ext cx="2100255" cy="400110"/>
          </a:xfrm>
          <a:prstGeom prst="rect">
            <a:avLst/>
          </a:prstGeom>
        </p:spPr>
        <p:txBody>
          <a:bodyPr wrap="none">
            <a:spAutoFit/>
          </a:bodyPr>
          <a:lstStyle/>
          <a:p>
            <a:pPr algn="ctr"/>
            <a:r>
              <a:rPr lang="en-US" sz="1000" b="1" dirty="0" smtClean="0">
                <a:latin typeface="Arial" panose="020B0604020202020204" pitchFamily="34" charset="0"/>
                <a:cs typeface="Arial" panose="020B0604020202020204" pitchFamily="34" charset="0"/>
              </a:rPr>
              <a:t>U.S. Commercial </a:t>
            </a:r>
            <a:r>
              <a:rPr lang="en-US" sz="1000" b="1" dirty="0">
                <a:latin typeface="Arial" panose="020B0604020202020204" pitchFamily="34" charset="0"/>
                <a:cs typeface="Arial" panose="020B0604020202020204" pitchFamily="34" charset="0"/>
              </a:rPr>
              <a:t>Space </a:t>
            </a:r>
            <a:r>
              <a:rPr lang="en-US" sz="1000" b="1" dirty="0" smtClean="0">
                <a:latin typeface="Arial" panose="020B0604020202020204" pitchFamily="34" charset="0"/>
                <a:cs typeface="Arial" panose="020B0604020202020204" pitchFamily="34" charset="0"/>
              </a:rPr>
              <a:t>Launch</a:t>
            </a:r>
          </a:p>
          <a:p>
            <a:pPr algn="ctr"/>
            <a:r>
              <a:rPr lang="en-US" sz="1000" b="1" dirty="0" smtClean="0">
                <a:latin typeface="Arial" panose="020B0604020202020204" pitchFamily="34" charset="0"/>
                <a:cs typeface="Arial" panose="020B0604020202020204" pitchFamily="34" charset="0"/>
              </a:rPr>
              <a:t>Amendments </a:t>
            </a:r>
            <a:r>
              <a:rPr lang="en-US" sz="1000" b="1" dirty="0">
                <a:latin typeface="Arial" panose="020B0604020202020204" pitchFamily="34" charset="0"/>
                <a:cs typeface="Arial" panose="020B0604020202020204" pitchFamily="34" charset="0"/>
              </a:rPr>
              <a:t>Act of 2004 </a:t>
            </a:r>
            <a:endParaRPr lang="ru-RU" sz="1000" b="1" dirty="0">
              <a:latin typeface="Arial" panose="020B0604020202020204" pitchFamily="34" charset="0"/>
              <a:cs typeface="Arial" panose="020B0604020202020204" pitchFamily="34" charset="0"/>
            </a:endParaRPr>
          </a:p>
        </p:txBody>
      </p:sp>
      <p:sp>
        <p:nvSpPr>
          <p:cNvPr id="13" name="Прямоугольник 12"/>
          <p:cNvSpPr/>
          <p:nvPr/>
        </p:nvSpPr>
        <p:spPr>
          <a:xfrm>
            <a:off x="4294124" y="1906340"/>
            <a:ext cx="2600325" cy="400110"/>
          </a:xfrm>
          <a:prstGeom prst="rect">
            <a:avLst/>
          </a:prstGeom>
        </p:spPr>
        <p:txBody>
          <a:bodyPr wrap="square">
            <a:spAutoFit/>
          </a:bodyPr>
          <a:lstStyle/>
          <a:p>
            <a:pPr algn="ctr"/>
            <a:r>
              <a:rPr lang="fr-FR" sz="1000" b="1" dirty="0">
                <a:solidFill>
                  <a:srgbClr val="008000"/>
                </a:solidFill>
              </a:rPr>
              <a:t>France: Loi n° 2008-518 du 3 juin </a:t>
            </a:r>
            <a:r>
              <a:rPr lang="fr-FR" sz="1000" b="1" dirty="0" smtClean="0">
                <a:solidFill>
                  <a:srgbClr val="008000"/>
                </a:solidFill>
              </a:rPr>
              <a:t>2008</a:t>
            </a:r>
          </a:p>
          <a:p>
            <a:pPr algn="ctr"/>
            <a:r>
              <a:rPr lang="fr-FR" sz="1000" b="1" dirty="0" smtClean="0">
                <a:solidFill>
                  <a:srgbClr val="008000"/>
                </a:solidFill>
              </a:rPr>
              <a:t>relative </a:t>
            </a:r>
            <a:r>
              <a:rPr lang="fr-FR" sz="1000" b="1" dirty="0">
                <a:solidFill>
                  <a:srgbClr val="008000"/>
                </a:solidFill>
              </a:rPr>
              <a:t>aux opérations spatiales</a:t>
            </a:r>
            <a:endParaRPr lang="ru-RU" sz="1000" b="1" dirty="0">
              <a:solidFill>
                <a:srgbClr val="008000"/>
              </a:solidFill>
            </a:endParaRPr>
          </a:p>
        </p:txBody>
      </p:sp>
      <p:sp>
        <p:nvSpPr>
          <p:cNvPr id="14" name="Прямоугольник 13"/>
          <p:cNvSpPr/>
          <p:nvPr/>
        </p:nvSpPr>
        <p:spPr>
          <a:xfrm>
            <a:off x="5096611" y="3040015"/>
            <a:ext cx="2913913" cy="400110"/>
          </a:xfrm>
          <a:prstGeom prst="rect">
            <a:avLst/>
          </a:prstGeom>
        </p:spPr>
        <p:txBody>
          <a:bodyPr wrap="square">
            <a:spAutoFit/>
          </a:bodyPr>
          <a:lstStyle/>
          <a:p>
            <a:pPr algn="ctr"/>
            <a:r>
              <a:rPr lang="en-US" sz="1000" b="1" dirty="0">
                <a:solidFill>
                  <a:srgbClr val="7030A0"/>
                </a:solidFill>
                <a:latin typeface="Arial" panose="020B0604020202020204" pitchFamily="34" charset="0"/>
                <a:cs typeface="Arial" panose="020B0604020202020204" pitchFamily="34" charset="0"/>
              </a:rPr>
              <a:t>Law of the Republic of Kazakhstan </a:t>
            </a:r>
            <a:r>
              <a:rPr lang="en-US" sz="1000" b="1" dirty="0" smtClean="0">
                <a:solidFill>
                  <a:srgbClr val="7030A0"/>
                </a:solidFill>
                <a:latin typeface="Arial" panose="020B0604020202020204" pitchFamily="34" charset="0"/>
                <a:cs typeface="Arial" panose="020B0604020202020204" pitchFamily="34" charset="0"/>
              </a:rPr>
              <a:t>06.01.2012 No</a:t>
            </a:r>
            <a:r>
              <a:rPr lang="en-US" sz="1000" b="1" dirty="0">
                <a:solidFill>
                  <a:srgbClr val="7030A0"/>
                </a:solidFill>
                <a:latin typeface="Arial" panose="020B0604020202020204" pitchFamily="34" charset="0"/>
                <a:cs typeface="Arial" panose="020B0604020202020204" pitchFamily="34" charset="0"/>
              </a:rPr>
              <a:t>. 528-IV "On Space activities"</a:t>
            </a:r>
            <a:endParaRPr lang="ru-RU" sz="1000" b="1" dirty="0">
              <a:solidFill>
                <a:srgbClr val="7030A0"/>
              </a:solidFill>
              <a:latin typeface="Arial" panose="020B0604020202020204" pitchFamily="34" charset="0"/>
              <a:cs typeface="Arial" panose="020B0604020202020204" pitchFamily="34" charset="0"/>
            </a:endParaRPr>
          </a:p>
        </p:txBody>
      </p:sp>
      <p:sp>
        <p:nvSpPr>
          <p:cNvPr id="16" name="Прямоугольник 15"/>
          <p:cNvSpPr/>
          <p:nvPr/>
        </p:nvSpPr>
        <p:spPr>
          <a:xfrm>
            <a:off x="5669605" y="2373034"/>
            <a:ext cx="2969569" cy="553998"/>
          </a:xfrm>
          <a:prstGeom prst="rect">
            <a:avLst/>
          </a:prstGeom>
        </p:spPr>
        <p:txBody>
          <a:bodyPr wrap="square">
            <a:spAutoFit/>
          </a:bodyPr>
          <a:lstStyle/>
          <a:p>
            <a:pPr algn="ctr"/>
            <a:r>
              <a:rPr lang="en-US" sz="1000" b="1" dirty="0">
                <a:solidFill>
                  <a:srgbClr val="00B0F0"/>
                </a:solidFill>
                <a:latin typeface="Arial" panose="020B0604020202020204" pitchFamily="34" charset="0"/>
                <a:cs typeface="Arial" panose="020B0604020202020204" pitchFamily="34" charset="0"/>
              </a:rPr>
              <a:t>The Civil Code of the </a:t>
            </a:r>
            <a:r>
              <a:rPr lang="en-US" sz="1000" b="1" dirty="0" smtClean="0">
                <a:solidFill>
                  <a:srgbClr val="00B0F0"/>
                </a:solidFill>
                <a:latin typeface="Arial" panose="020B0604020202020204" pitchFamily="34" charset="0"/>
                <a:cs typeface="Arial" panose="020B0604020202020204" pitchFamily="34" charset="0"/>
              </a:rPr>
              <a:t>RF, Art. </a:t>
            </a:r>
            <a:r>
              <a:rPr lang="en-US" sz="1000" b="1" dirty="0">
                <a:solidFill>
                  <a:srgbClr val="00B0F0"/>
                </a:solidFill>
                <a:latin typeface="Arial" panose="020B0604020202020204" pitchFamily="34" charset="0"/>
                <a:cs typeface="Arial" panose="020B0604020202020204" pitchFamily="34" charset="0"/>
              </a:rPr>
              <a:t>1207 </a:t>
            </a:r>
            <a:endParaRPr lang="en-US" sz="1000" b="1" dirty="0" smtClean="0">
              <a:solidFill>
                <a:srgbClr val="00B0F0"/>
              </a:solidFill>
              <a:latin typeface="Arial" panose="020B0604020202020204" pitchFamily="34" charset="0"/>
              <a:cs typeface="Arial" panose="020B0604020202020204" pitchFamily="34" charset="0"/>
            </a:endParaRPr>
          </a:p>
          <a:p>
            <a:pPr algn="ctr"/>
            <a:r>
              <a:rPr lang="en-US" sz="1000" b="1" dirty="0" smtClean="0">
                <a:solidFill>
                  <a:srgbClr val="00B0F0"/>
                </a:solidFill>
                <a:latin typeface="Arial" panose="020B0604020202020204" pitchFamily="34" charset="0"/>
                <a:cs typeface="Arial" panose="020B0604020202020204" pitchFamily="34" charset="0"/>
              </a:rPr>
              <a:t>(</a:t>
            </a:r>
            <a:r>
              <a:rPr lang="en-US" sz="1000" b="1" dirty="0">
                <a:solidFill>
                  <a:srgbClr val="00B0F0"/>
                </a:solidFill>
                <a:latin typeface="Arial" panose="020B0604020202020204" pitchFamily="34" charset="0"/>
                <a:cs typeface="Arial" panose="020B0604020202020204" pitchFamily="34" charset="0"/>
              </a:rPr>
              <a:t>included in the Civil Code </a:t>
            </a:r>
            <a:r>
              <a:rPr lang="en-US" sz="1000" b="1" dirty="0" smtClean="0">
                <a:solidFill>
                  <a:srgbClr val="00B0F0"/>
                </a:solidFill>
                <a:latin typeface="Arial" panose="020B0604020202020204" pitchFamily="34" charset="0"/>
                <a:cs typeface="Arial" panose="020B0604020202020204" pitchFamily="34" charset="0"/>
              </a:rPr>
              <a:t>by </a:t>
            </a:r>
            <a:r>
              <a:rPr lang="en-US" sz="1000" b="1" dirty="0">
                <a:solidFill>
                  <a:srgbClr val="00B0F0"/>
                </a:solidFill>
                <a:latin typeface="Arial" panose="020B0604020202020204" pitchFamily="34" charset="0"/>
                <a:cs typeface="Arial" panose="020B0604020202020204" pitchFamily="34" charset="0"/>
              </a:rPr>
              <a:t>the Federal </a:t>
            </a:r>
            <a:r>
              <a:rPr lang="en-US" sz="1000" b="1" dirty="0" smtClean="0">
                <a:solidFill>
                  <a:srgbClr val="00B0F0"/>
                </a:solidFill>
                <a:latin typeface="Arial" panose="020B0604020202020204" pitchFamily="34" charset="0"/>
                <a:cs typeface="Arial" panose="020B0604020202020204" pitchFamily="34" charset="0"/>
              </a:rPr>
              <a:t>Law</a:t>
            </a:r>
          </a:p>
          <a:p>
            <a:pPr algn="ctr"/>
            <a:r>
              <a:rPr lang="en-US" sz="1000" b="1" dirty="0" smtClean="0">
                <a:solidFill>
                  <a:srgbClr val="00B0F0"/>
                </a:solidFill>
                <a:latin typeface="Arial" panose="020B0604020202020204" pitchFamily="34" charset="0"/>
                <a:cs typeface="Arial" panose="020B0604020202020204" pitchFamily="34" charset="0"/>
              </a:rPr>
              <a:t>of </a:t>
            </a:r>
            <a:r>
              <a:rPr lang="en-US" sz="1000" b="1" dirty="0">
                <a:solidFill>
                  <a:srgbClr val="00B0F0"/>
                </a:solidFill>
                <a:latin typeface="Arial" panose="020B0604020202020204" pitchFamily="34" charset="0"/>
                <a:cs typeface="Arial" panose="020B0604020202020204" pitchFamily="34" charset="0"/>
              </a:rPr>
              <a:t>30.09.2013 N 260-FZ)</a:t>
            </a:r>
            <a:endParaRPr lang="ru-RU" sz="1000" b="1" dirty="0">
              <a:solidFill>
                <a:srgbClr val="00B0F0"/>
              </a:solidFill>
              <a:latin typeface="Arial" panose="020B0604020202020204" pitchFamily="34" charset="0"/>
              <a:cs typeface="Arial" panose="020B0604020202020204" pitchFamily="34" charset="0"/>
            </a:endParaRPr>
          </a:p>
        </p:txBody>
      </p:sp>
      <p:sp>
        <p:nvSpPr>
          <p:cNvPr id="17" name="Прямоугольник 16"/>
          <p:cNvSpPr/>
          <p:nvPr/>
        </p:nvSpPr>
        <p:spPr>
          <a:xfrm>
            <a:off x="6431605" y="4568396"/>
            <a:ext cx="2100255" cy="400110"/>
          </a:xfrm>
          <a:prstGeom prst="rect">
            <a:avLst/>
          </a:prstGeom>
        </p:spPr>
        <p:txBody>
          <a:bodyPr wrap="none">
            <a:spAutoFit/>
          </a:bodyPr>
          <a:lstStyle/>
          <a:p>
            <a:r>
              <a:rPr lang="en-US" sz="1000" b="1" dirty="0" smtClean="0">
                <a:latin typeface="Arial" panose="020B0604020202020204" pitchFamily="34" charset="0"/>
                <a:cs typeface="Arial" panose="020B0604020202020204" pitchFamily="34" charset="0"/>
              </a:rPr>
              <a:t>U.S. Commercial </a:t>
            </a:r>
            <a:r>
              <a:rPr lang="en-US" sz="1000" b="1" dirty="0">
                <a:latin typeface="Arial" panose="020B0604020202020204" pitchFamily="34" charset="0"/>
                <a:cs typeface="Arial" panose="020B0604020202020204" pitchFamily="34" charset="0"/>
              </a:rPr>
              <a:t>Space </a:t>
            </a:r>
            <a:r>
              <a:rPr lang="en-US" sz="1000" b="1" dirty="0" smtClean="0">
                <a:latin typeface="Arial" panose="020B0604020202020204" pitchFamily="34" charset="0"/>
                <a:cs typeface="Arial" panose="020B0604020202020204" pitchFamily="34" charset="0"/>
              </a:rPr>
              <a:t>Launch</a:t>
            </a:r>
          </a:p>
          <a:p>
            <a:pPr algn="ctr"/>
            <a:r>
              <a:rPr lang="en-US" sz="1000" b="1" dirty="0" smtClean="0">
                <a:latin typeface="Arial" panose="020B0604020202020204" pitchFamily="34" charset="0"/>
                <a:cs typeface="Arial" panose="020B0604020202020204" pitchFamily="34" charset="0"/>
              </a:rPr>
              <a:t>Competitiveness Act of 2015</a:t>
            </a:r>
            <a:endParaRPr lang="ru-RU" sz="1000" b="1" dirty="0">
              <a:latin typeface="Arial" panose="020B0604020202020204" pitchFamily="34" charset="0"/>
              <a:cs typeface="Arial" panose="020B0604020202020204" pitchFamily="34" charset="0"/>
            </a:endParaRPr>
          </a:p>
        </p:txBody>
      </p:sp>
      <p:sp>
        <p:nvSpPr>
          <p:cNvPr id="18" name="Прямоугольник 17"/>
          <p:cNvSpPr/>
          <p:nvPr/>
        </p:nvSpPr>
        <p:spPr>
          <a:xfrm>
            <a:off x="7154389" y="3551039"/>
            <a:ext cx="1603324" cy="400110"/>
          </a:xfrm>
          <a:prstGeom prst="rect">
            <a:avLst/>
          </a:prstGeom>
        </p:spPr>
        <p:txBody>
          <a:bodyPr wrap="none">
            <a:spAutoFit/>
          </a:bodyPr>
          <a:lstStyle/>
          <a:p>
            <a:r>
              <a:rPr lang="en-US" sz="1000" b="1" dirty="0">
                <a:solidFill>
                  <a:srgbClr val="FF33CC"/>
                </a:solidFill>
              </a:rPr>
              <a:t>The Space Activity </a:t>
            </a:r>
            <a:r>
              <a:rPr lang="en-US" sz="1000" b="1" dirty="0" smtClean="0">
                <a:solidFill>
                  <a:srgbClr val="FF33CC"/>
                </a:solidFill>
              </a:rPr>
              <a:t>Act</a:t>
            </a:r>
          </a:p>
          <a:p>
            <a:r>
              <a:rPr lang="en-US" sz="1000" b="1" dirty="0" smtClean="0">
                <a:solidFill>
                  <a:srgbClr val="FF33CC"/>
                </a:solidFill>
              </a:rPr>
              <a:t>of </a:t>
            </a:r>
            <a:r>
              <a:rPr lang="en-US" sz="1000" b="1" dirty="0">
                <a:solidFill>
                  <a:srgbClr val="FF33CC"/>
                </a:solidFill>
              </a:rPr>
              <a:t>Japan No. 76 of 2016</a:t>
            </a:r>
            <a:endParaRPr lang="ru-RU" sz="1000" b="1" dirty="0">
              <a:solidFill>
                <a:srgbClr val="FF33CC"/>
              </a:solidFill>
            </a:endParaRPr>
          </a:p>
        </p:txBody>
      </p:sp>
      <p:sp>
        <p:nvSpPr>
          <p:cNvPr id="19" name="Прямоугольник 18"/>
          <p:cNvSpPr/>
          <p:nvPr/>
        </p:nvSpPr>
        <p:spPr>
          <a:xfrm>
            <a:off x="7110306" y="4050016"/>
            <a:ext cx="1691489" cy="400110"/>
          </a:xfrm>
          <a:prstGeom prst="rect">
            <a:avLst/>
          </a:prstGeom>
        </p:spPr>
        <p:txBody>
          <a:bodyPr wrap="none">
            <a:spAutoFit/>
          </a:bodyPr>
          <a:lstStyle/>
          <a:p>
            <a:pPr algn="ctr"/>
            <a:r>
              <a:rPr lang="en-US" sz="1000" b="1" dirty="0">
                <a:solidFill>
                  <a:srgbClr val="FF33CC"/>
                </a:solidFill>
              </a:rPr>
              <a:t>The Remote Sensing </a:t>
            </a:r>
            <a:r>
              <a:rPr lang="en-US" sz="1000" b="1" dirty="0" smtClean="0">
                <a:solidFill>
                  <a:srgbClr val="FF33CC"/>
                </a:solidFill>
              </a:rPr>
              <a:t>Act</a:t>
            </a:r>
          </a:p>
          <a:p>
            <a:pPr algn="ctr"/>
            <a:r>
              <a:rPr lang="en-US" sz="1000" b="1" dirty="0" smtClean="0">
                <a:solidFill>
                  <a:srgbClr val="FF33CC"/>
                </a:solidFill>
              </a:rPr>
              <a:t>of </a:t>
            </a:r>
            <a:r>
              <a:rPr lang="en-US" sz="1000" b="1" dirty="0">
                <a:solidFill>
                  <a:srgbClr val="FF33CC"/>
                </a:solidFill>
              </a:rPr>
              <a:t>Japan </a:t>
            </a:r>
            <a:r>
              <a:rPr lang="en-US" sz="1000" b="1" dirty="0" smtClean="0">
                <a:solidFill>
                  <a:srgbClr val="FF33CC"/>
                </a:solidFill>
              </a:rPr>
              <a:t>No</a:t>
            </a:r>
            <a:r>
              <a:rPr lang="en-US" sz="1000" b="1" dirty="0">
                <a:solidFill>
                  <a:srgbClr val="FF33CC"/>
                </a:solidFill>
              </a:rPr>
              <a:t>. 77 of </a:t>
            </a:r>
            <a:r>
              <a:rPr lang="en-US" sz="1000" b="1" dirty="0" smtClean="0">
                <a:solidFill>
                  <a:srgbClr val="FF33CC"/>
                </a:solidFill>
              </a:rPr>
              <a:t>2016</a:t>
            </a:r>
            <a:endParaRPr lang="ru-RU" sz="1000" b="1" dirty="0">
              <a:solidFill>
                <a:srgbClr val="FF33CC"/>
              </a:solidFill>
            </a:endParaRPr>
          </a:p>
        </p:txBody>
      </p:sp>
      <p:sp>
        <p:nvSpPr>
          <p:cNvPr id="20" name="Прямоугольник 19"/>
          <p:cNvSpPr/>
          <p:nvPr/>
        </p:nvSpPr>
        <p:spPr>
          <a:xfrm>
            <a:off x="6961902" y="1868331"/>
            <a:ext cx="3591621" cy="400110"/>
          </a:xfrm>
          <a:prstGeom prst="rect">
            <a:avLst/>
          </a:prstGeom>
        </p:spPr>
        <p:txBody>
          <a:bodyPr wrap="square">
            <a:spAutoFit/>
          </a:bodyPr>
          <a:lstStyle/>
          <a:p>
            <a:pPr algn="ctr"/>
            <a:r>
              <a:rPr lang="fr-FR" sz="1000" b="1" dirty="0">
                <a:solidFill>
                  <a:srgbClr val="008000"/>
                </a:solidFill>
              </a:rPr>
              <a:t>Luxembourg:  Loi du </a:t>
            </a:r>
            <a:r>
              <a:rPr lang="fr-FR" sz="1000" b="1" dirty="0" smtClean="0">
                <a:solidFill>
                  <a:srgbClr val="008000"/>
                </a:solidFill>
              </a:rPr>
              <a:t>20.07.2017 </a:t>
            </a:r>
            <a:r>
              <a:rPr lang="fr-FR" sz="1000" b="1" dirty="0">
                <a:solidFill>
                  <a:srgbClr val="008000"/>
                </a:solidFill>
              </a:rPr>
              <a:t>sur </a:t>
            </a:r>
            <a:r>
              <a:rPr lang="fr-FR" sz="1000" b="1" dirty="0" smtClean="0">
                <a:solidFill>
                  <a:srgbClr val="008000"/>
                </a:solidFill>
              </a:rPr>
              <a:t>l’exploration</a:t>
            </a:r>
          </a:p>
          <a:p>
            <a:pPr algn="ctr"/>
            <a:r>
              <a:rPr lang="fr-FR" sz="1000" b="1" dirty="0" smtClean="0">
                <a:solidFill>
                  <a:srgbClr val="008000"/>
                </a:solidFill>
              </a:rPr>
              <a:t>et </a:t>
            </a:r>
            <a:r>
              <a:rPr lang="fr-FR" sz="1000" b="1" dirty="0">
                <a:solidFill>
                  <a:srgbClr val="008000"/>
                </a:solidFill>
              </a:rPr>
              <a:t>l’utilisation des ressources de l’espace</a:t>
            </a:r>
            <a:endParaRPr lang="ru-RU" sz="1000" b="1" dirty="0">
              <a:solidFill>
                <a:srgbClr val="008000"/>
              </a:solidFill>
            </a:endParaRPr>
          </a:p>
        </p:txBody>
      </p:sp>
      <p:sp>
        <p:nvSpPr>
          <p:cNvPr id="21" name="Прямоугольник 20"/>
          <p:cNvSpPr/>
          <p:nvPr/>
        </p:nvSpPr>
        <p:spPr>
          <a:xfrm>
            <a:off x="8028440" y="3240070"/>
            <a:ext cx="2108269" cy="246221"/>
          </a:xfrm>
          <a:prstGeom prst="rect">
            <a:avLst/>
          </a:prstGeom>
        </p:spPr>
        <p:txBody>
          <a:bodyPr wrap="none">
            <a:spAutoFit/>
          </a:bodyPr>
          <a:lstStyle/>
          <a:p>
            <a:r>
              <a:rPr lang="en-US" sz="1000" b="1" dirty="0" smtClean="0">
                <a:solidFill>
                  <a:srgbClr val="C89800"/>
                </a:solidFill>
              </a:rPr>
              <a:t>U.K. Space </a:t>
            </a:r>
            <a:r>
              <a:rPr lang="en-US" sz="1000" b="1" dirty="0">
                <a:solidFill>
                  <a:srgbClr val="C89800"/>
                </a:solidFill>
              </a:rPr>
              <a:t>Industry Act of 2018</a:t>
            </a:r>
            <a:endParaRPr lang="ru-RU" sz="1000" b="1" dirty="0">
              <a:solidFill>
                <a:srgbClr val="C89800"/>
              </a:solidFill>
            </a:endParaRPr>
          </a:p>
        </p:txBody>
      </p:sp>
      <p:sp>
        <p:nvSpPr>
          <p:cNvPr id="22" name="Прямоугольник 21"/>
          <p:cNvSpPr/>
          <p:nvPr/>
        </p:nvSpPr>
        <p:spPr>
          <a:xfrm>
            <a:off x="9411395" y="3551039"/>
            <a:ext cx="1654620" cy="400110"/>
          </a:xfrm>
          <a:prstGeom prst="rect">
            <a:avLst/>
          </a:prstGeom>
        </p:spPr>
        <p:txBody>
          <a:bodyPr wrap="none">
            <a:spAutoFit/>
          </a:bodyPr>
          <a:lstStyle/>
          <a:p>
            <a:r>
              <a:rPr lang="en-US" sz="1000" b="1" dirty="0" smtClean="0">
                <a:solidFill>
                  <a:srgbClr val="C89800"/>
                </a:solidFill>
              </a:rPr>
              <a:t>U.K. The </a:t>
            </a:r>
            <a:r>
              <a:rPr lang="en-US" sz="1000" b="1" dirty="0">
                <a:solidFill>
                  <a:srgbClr val="C89800"/>
                </a:solidFill>
              </a:rPr>
              <a:t>Space </a:t>
            </a:r>
            <a:r>
              <a:rPr lang="en-US" sz="1000" b="1" dirty="0" smtClean="0">
                <a:solidFill>
                  <a:srgbClr val="C89800"/>
                </a:solidFill>
              </a:rPr>
              <a:t>Industry</a:t>
            </a:r>
          </a:p>
          <a:p>
            <a:pPr algn="ctr"/>
            <a:r>
              <a:rPr lang="en-US" sz="1000" b="1" dirty="0" smtClean="0">
                <a:solidFill>
                  <a:srgbClr val="C89800"/>
                </a:solidFill>
              </a:rPr>
              <a:t>Regulations </a:t>
            </a:r>
            <a:r>
              <a:rPr lang="en-US" sz="1000" b="1" dirty="0">
                <a:solidFill>
                  <a:srgbClr val="C89800"/>
                </a:solidFill>
              </a:rPr>
              <a:t>of 2021</a:t>
            </a:r>
            <a:endParaRPr lang="ru-RU" sz="1000" b="1" dirty="0">
              <a:solidFill>
                <a:srgbClr val="C89800"/>
              </a:solidFill>
            </a:endParaRPr>
          </a:p>
        </p:txBody>
      </p:sp>
      <p:sp>
        <p:nvSpPr>
          <p:cNvPr id="23" name="Прямоугольник 22"/>
          <p:cNvSpPr/>
          <p:nvPr/>
        </p:nvSpPr>
        <p:spPr>
          <a:xfrm>
            <a:off x="9411395" y="4050016"/>
            <a:ext cx="1752403" cy="400110"/>
          </a:xfrm>
          <a:prstGeom prst="rect">
            <a:avLst/>
          </a:prstGeom>
        </p:spPr>
        <p:txBody>
          <a:bodyPr wrap="none">
            <a:spAutoFit/>
          </a:bodyPr>
          <a:lstStyle/>
          <a:p>
            <a:pPr algn="ctr"/>
            <a:r>
              <a:rPr lang="en-US" sz="1000" b="1" dirty="0">
                <a:solidFill>
                  <a:srgbClr val="FF33CC"/>
                </a:solidFill>
              </a:rPr>
              <a:t>The Space Resources </a:t>
            </a:r>
            <a:r>
              <a:rPr lang="en-US" sz="1000" b="1" dirty="0" smtClean="0">
                <a:solidFill>
                  <a:srgbClr val="FF33CC"/>
                </a:solidFill>
              </a:rPr>
              <a:t>Act</a:t>
            </a:r>
          </a:p>
          <a:p>
            <a:pPr algn="ctr"/>
            <a:r>
              <a:rPr lang="en-US" sz="1000" b="1" dirty="0" smtClean="0">
                <a:solidFill>
                  <a:srgbClr val="FF33CC"/>
                </a:solidFill>
              </a:rPr>
              <a:t>of </a:t>
            </a:r>
            <a:r>
              <a:rPr lang="en-US" sz="1000" b="1" dirty="0">
                <a:solidFill>
                  <a:srgbClr val="FF33CC"/>
                </a:solidFill>
              </a:rPr>
              <a:t>Japan  No. 83 of 2021</a:t>
            </a:r>
            <a:endParaRPr lang="ru-RU" sz="1000" b="1" dirty="0">
              <a:solidFill>
                <a:srgbClr val="FF33CC"/>
              </a:solidFill>
            </a:endParaRPr>
          </a:p>
        </p:txBody>
      </p:sp>
      <p:sp>
        <p:nvSpPr>
          <p:cNvPr id="24" name="Прямоугольник 23"/>
          <p:cNvSpPr/>
          <p:nvPr/>
        </p:nvSpPr>
        <p:spPr>
          <a:xfrm>
            <a:off x="8531860" y="4568396"/>
            <a:ext cx="2304315" cy="400110"/>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Executive Order of the </a:t>
            </a:r>
            <a:r>
              <a:rPr lang="en-US" sz="1000" b="1" dirty="0" smtClean="0">
                <a:latin typeface="Arial" panose="020B0604020202020204" pitchFamily="34" charset="0"/>
                <a:cs typeface="Arial" panose="020B0604020202020204" pitchFamily="34" charset="0"/>
              </a:rPr>
              <a:t>President</a:t>
            </a:r>
          </a:p>
          <a:p>
            <a:pPr algn="ctr"/>
            <a:r>
              <a:rPr lang="en-US" sz="1000" b="1" dirty="0" smtClean="0">
                <a:latin typeface="Arial" panose="020B0604020202020204" pitchFamily="34" charset="0"/>
                <a:cs typeface="Arial" panose="020B0604020202020204" pitchFamily="34" charset="0"/>
              </a:rPr>
              <a:t>of </a:t>
            </a:r>
            <a:r>
              <a:rPr lang="en-US" sz="1000" b="1" dirty="0">
                <a:latin typeface="Arial" panose="020B0604020202020204" pitchFamily="34" charset="0"/>
                <a:cs typeface="Arial" panose="020B0604020202020204" pitchFamily="34" charset="0"/>
              </a:rPr>
              <a:t>the </a:t>
            </a:r>
            <a:r>
              <a:rPr lang="en-US" sz="1000" b="1" dirty="0" smtClean="0">
                <a:latin typeface="Arial" panose="020B0604020202020204" pitchFamily="34" charset="0"/>
                <a:cs typeface="Arial" panose="020B0604020202020204" pitchFamily="34" charset="0"/>
              </a:rPr>
              <a:t>U.S. 13914 of 2020</a:t>
            </a:r>
            <a:endParaRPr lang="ru-RU" sz="1000" b="1" dirty="0">
              <a:latin typeface="Arial" panose="020B0604020202020204" pitchFamily="34" charset="0"/>
              <a:cs typeface="Arial" panose="020B0604020202020204" pitchFamily="34" charset="0"/>
            </a:endParaRPr>
          </a:p>
        </p:txBody>
      </p:sp>
      <p:sp>
        <p:nvSpPr>
          <p:cNvPr id="25" name="Прямоугольник 24"/>
          <p:cNvSpPr/>
          <p:nvPr/>
        </p:nvSpPr>
        <p:spPr>
          <a:xfrm>
            <a:off x="9292772" y="2390802"/>
            <a:ext cx="1989647" cy="400110"/>
          </a:xfrm>
          <a:prstGeom prst="rect">
            <a:avLst/>
          </a:prstGeom>
        </p:spPr>
        <p:txBody>
          <a:bodyPr wrap="none">
            <a:spAutoFit/>
          </a:bodyPr>
          <a:lstStyle/>
          <a:p>
            <a:pPr algn="ctr"/>
            <a:r>
              <a:rPr lang="en-US" sz="1000" b="1" dirty="0">
                <a:solidFill>
                  <a:srgbClr val="00B0F0"/>
                </a:solidFill>
                <a:latin typeface="Arial" panose="020B0604020202020204" pitchFamily="34" charset="0"/>
                <a:cs typeface="Arial" panose="020B0604020202020204" pitchFamily="34" charset="0"/>
              </a:rPr>
              <a:t>Decree of the RF </a:t>
            </a:r>
            <a:r>
              <a:rPr lang="en-US" sz="1000" b="1" dirty="0" smtClean="0">
                <a:solidFill>
                  <a:srgbClr val="00B0F0"/>
                </a:solidFill>
                <a:latin typeface="Arial" panose="020B0604020202020204" pitchFamily="34" charset="0"/>
                <a:cs typeface="Arial" panose="020B0604020202020204" pitchFamily="34" charset="0"/>
              </a:rPr>
              <a:t>Government</a:t>
            </a:r>
          </a:p>
          <a:p>
            <a:pPr algn="ctr"/>
            <a:r>
              <a:rPr lang="en-US" sz="1000" b="1" dirty="0" smtClean="0">
                <a:solidFill>
                  <a:srgbClr val="00B0F0"/>
                </a:solidFill>
                <a:latin typeface="Arial" panose="020B0604020202020204" pitchFamily="34" charset="0"/>
                <a:cs typeface="Arial" panose="020B0604020202020204" pitchFamily="34" charset="0"/>
              </a:rPr>
              <a:t>No</a:t>
            </a:r>
            <a:r>
              <a:rPr lang="en-US" sz="1000" b="1" dirty="0">
                <a:solidFill>
                  <a:srgbClr val="00B0F0"/>
                </a:solidFill>
                <a:latin typeface="Arial" panose="020B0604020202020204" pitchFamily="34" charset="0"/>
                <a:cs typeface="Arial" panose="020B0604020202020204" pitchFamily="34" charset="0"/>
              </a:rPr>
              <a:t>. 168 of 02.14.2022</a:t>
            </a:r>
            <a:endParaRPr lang="ru-RU" sz="1000" b="1" dirty="0">
              <a:solidFill>
                <a:srgbClr val="00B0F0"/>
              </a:solidFill>
              <a:latin typeface="Arial" panose="020B0604020202020204" pitchFamily="34" charset="0"/>
              <a:cs typeface="Arial" panose="020B0604020202020204" pitchFamily="34" charset="0"/>
            </a:endParaRPr>
          </a:p>
        </p:txBody>
      </p:sp>
      <p:sp>
        <p:nvSpPr>
          <p:cNvPr id="26" name="Прямоугольник 25"/>
          <p:cNvSpPr/>
          <p:nvPr/>
        </p:nvSpPr>
        <p:spPr>
          <a:xfrm>
            <a:off x="10109661" y="2878865"/>
            <a:ext cx="1912703" cy="400110"/>
          </a:xfrm>
          <a:prstGeom prst="rect">
            <a:avLst/>
          </a:prstGeom>
        </p:spPr>
        <p:txBody>
          <a:bodyPr wrap="none">
            <a:spAutoFit/>
          </a:bodyPr>
          <a:lstStyle/>
          <a:p>
            <a:pPr algn="ctr"/>
            <a:r>
              <a:rPr lang="en-US" sz="1000" b="1" dirty="0">
                <a:solidFill>
                  <a:srgbClr val="00B0F0"/>
                </a:solidFill>
                <a:latin typeface="Arial" panose="020B0604020202020204" pitchFamily="34" charset="0"/>
                <a:cs typeface="Arial" panose="020B0604020202020204" pitchFamily="34" charset="0"/>
              </a:rPr>
              <a:t>Order of the RF </a:t>
            </a:r>
            <a:r>
              <a:rPr lang="en-US" sz="1000" b="1" dirty="0" smtClean="0">
                <a:solidFill>
                  <a:srgbClr val="00B0F0"/>
                </a:solidFill>
                <a:latin typeface="Arial" panose="020B0604020202020204" pitchFamily="34" charset="0"/>
                <a:cs typeface="Arial" panose="020B0604020202020204" pitchFamily="34" charset="0"/>
              </a:rPr>
              <a:t>Government</a:t>
            </a:r>
          </a:p>
          <a:p>
            <a:pPr algn="ctr"/>
            <a:r>
              <a:rPr lang="en-US" sz="1000" b="1" dirty="0" smtClean="0">
                <a:solidFill>
                  <a:srgbClr val="00B0F0"/>
                </a:solidFill>
                <a:latin typeface="Arial" panose="020B0604020202020204" pitchFamily="34" charset="0"/>
                <a:cs typeface="Arial" panose="020B0604020202020204" pitchFamily="34" charset="0"/>
              </a:rPr>
              <a:t>No</a:t>
            </a:r>
            <a:r>
              <a:rPr lang="en-US" sz="1000" b="1" dirty="0">
                <a:solidFill>
                  <a:srgbClr val="00B0F0"/>
                </a:solidFill>
                <a:latin typeface="Arial" panose="020B0604020202020204" pitchFamily="34" charset="0"/>
                <a:cs typeface="Arial" panose="020B0604020202020204" pitchFamily="34" charset="0"/>
              </a:rPr>
              <a:t>. 22-r of 14.01.2023</a:t>
            </a:r>
            <a:endParaRPr lang="ru-RU" sz="1000" b="1" dirty="0">
              <a:solidFill>
                <a:srgbClr val="00B0F0"/>
              </a:solidFill>
              <a:latin typeface="Arial" panose="020B0604020202020204" pitchFamily="34" charset="0"/>
              <a:cs typeface="Arial" panose="020B0604020202020204" pitchFamily="34" charset="0"/>
            </a:endParaRPr>
          </a:p>
        </p:txBody>
      </p:sp>
      <p:sp>
        <p:nvSpPr>
          <p:cNvPr id="27" name="Прямоугольник 26"/>
          <p:cNvSpPr/>
          <p:nvPr/>
        </p:nvSpPr>
        <p:spPr>
          <a:xfrm>
            <a:off x="1490258" y="742950"/>
            <a:ext cx="10374530" cy="369332"/>
          </a:xfrm>
          <a:prstGeom prst="rect">
            <a:avLst/>
          </a:prstGeom>
        </p:spPr>
        <p:txBody>
          <a:bodyPr wrap="square">
            <a:spAutoFit/>
          </a:bodyPr>
          <a:lstStyle/>
          <a:p>
            <a:r>
              <a:rPr lang="en-US" b="1" cap="all" dirty="0">
                <a:solidFill>
                  <a:srgbClr val="0070C0"/>
                </a:solidFill>
                <a:latin typeface="Arial" panose="020B0604020202020204" pitchFamily="34" charset="0"/>
                <a:cs typeface="Arial" panose="020B0604020202020204" pitchFamily="34" charset="0"/>
              </a:rPr>
              <a:t>National Legal Acts </a:t>
            </a:r>
            <a:r>
              <a:rPr lang="en-US" b="1" cap="all" dirty="0" smtClean="0">
                <a:solidFill>
                  <a:srgbClr val="0070C0"/>
                </a:solidFill>
                <a:latin typeface="Arial" panose="020B0604020202020204" pitchFamily="34" charset="0"/>
                <a:cs typeface="Arial" panose="020B0604020202020204" pitchFamily="34" charset="0"/>
              </a:rPr>
              <a:t>Supporting COMMERCIAL SPACE  ACTIVITIES </a:t>
            </a:r>
            <a:endParaRPr lang="ru-RU" dirty="0">
              <a:solidFill>
                <a:srgbClr val="0070C0"/>
              </a:solidFill>
            </a:endParaRPr>
          </a:p>
        </p:txBody>
      </p:sp>
      <p:sp>
        <p:nvSpPr>
          <p:cNvPr id="28" name="TextBox 27"/>
          <p:cNvSpPr txBox="1"/>
          <p:nvPr/>
        </p:nvSpPr>
        <p:spPr>
          <a:xfrm>
            <a:off x="10287595" y="465951"/>
            <a:ext cx="994823" cy="1169551"/>
          </a:xfrm>
          <a:prstGeom prst="rect">
            <a:avLst/>
          </a:prstGeom>
          <a:noFill/>
        </p:spPr>
        <p:txBody>
          <a:bodyPr wrap="square" rtlCol="0">
            <a:spAutoFit/>
          </a:bodyPr>
          <a:lstStyle/>
          <a:p>
            <a:r>
              <a:rPr lang="en-US" sz="1000" b="1" dirty="0" smtClean="0"/>
              <a:t>USA</a:t>
            </a:r>
          </a:p>
          <a:p>
            <a:r>
              <a:rPr lang="en-US" sz="1000" b="1" dirty="0" smtClean="0">
                <a:solidFill>
                  <a:srgbClr val="00B0F0"/>
                </a:solidFill>
              </a:rPr>
              <a:t>RF</a:t>
            </a:r>
          </a:p>
          <a:p>
            <a:r>
              <a:rPr lang="en-US" sz="1000" b="1" dirty="0" smtClean="0">
                <a:solidFill>
                  <a:srgbClr val="C00000"/>
                </a:solidFill>
              </a:rPr>
              <a:t>China</a:t>
            </a:r>
          </a:p>
          <a:p>
            <a:r>
              <a:rPr lang="en-US" sz="1000" b="1" dirty="0" smtClean="0">
                <a:solidFill>
                  <a:srgbClr val="008000"/>
                </a:solidFill>
              </a:rPr>
              <a:t>EU</a:t>
            </a:r>
          </a:p>
          <a:p>
            <a:r>
              <a:rPr lang="en-US" sz="1000" b="1" dirty="0" smtClean="0">
                <a:solidFill>
                  <a:srgbClr val="C89800"/>
                </a:solidFill>
              </a:rPr>
              <a:t>UK</a:t>
            </a:r>
          </a:p>
          <a:p>
            <a:r>
              <a:rPr lang="en-US" sz="1000" b="1" dirty="0" smtClean="0">
                <a:solidFill>
                  <a:srgbClr val="FF33CC"/>
                </a:solidFill>
              </a:rPr>
              <a:t>Japan</a:t>
            </a:r>
          </a:p>
          <a:p>
            <a:r>
              <a:rPr lang="en-US" sz="1000" b="1" dirty="0" smtClean="0">
                <a:solidFill>
                  <a:srgbClr val="7030A0"/>
                </a:solidFill>
              </a:rPr>
              <a:t>Kazakhstan</a:t>
            </a:r>
            <a:endParaRPr lang="ru-RU" sz="1000" b="1" dirty="0">
              <a:solidFill>
                <a:srgbClr val="7030A0"/>
              </a:solidFill>
            </a:endParaRPr>
          </a:p>
        </p:txBody>
      </p:sp>
      <p:cxnSp>
        <p:nvCxnSpPr>
          <p:cNvPr id="34" name="Прямая соединительная линия 33"/>
          <p:cNvCxnSpPr/>
          <p:nvPr/>
        </p:nvCxnSpPr>
        <p:spPr>
          <a:xfrm>
            <a:off x="10280179" y="482858"/>
            <a:ext cx="0" cy="12675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5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a:t>6</a:t>
            </a:r>
          </a:p>
        </p:txBody>
      </p:sp>
      <p:sp>
        <p:nvSpPr>
          <p:cNvPr id="3" name="Прямоугольник 2"/>
          <p:cNvSpPr/>
          <p:nvPr/>
        </p:nvSpPr>
        <p:spPr>
          <a:xfrm>
            <a:off x="1490258" y="742950"/>
            <a:ext cx="10374530" cy="369332"/>
          </a:xfrm>
          <a:prstGeom prst="rect">
            <a:avLst/>
          </a:prstGeom>
        </p:spPr>
        <p:txBody>
          <a:bodyPr wrap="square">
            <a:spAutoFit/>
          </a:bodyPr>
          <a:lstStyle/>
          <a:p>
            <a:r>
              <a:rPr lang="en-US" b="1" cap="all" dirty="0" smtClean="0">
                <a:solidFill>
                  <a:srgbClr val="0070C0"/>
                </a:solidFill>
                <a:latin typeface="Arial" panose="020B0604020202020204" pitchFamily="34" charset="0"/>
                <a:cs typeface="Arial" panose="020B0604020202020204" pitchFamily="34" charset="0"/>
              </a:rPr>
              <a:t>Volume of legal support </a:t>
            </a:r>
            <a:r>
              <a:rPr lang="en-US" b="1" cap="all" dirty="0" smtClean="0">
                <a:latin typeface="Arial" panose="020B0604020202020204" pitchFamily="34" charset="0"/>
                <a:cs typeface="Arial" panose="020B0604020202020204" pitchFamily="34" charset="0"/>
              </a:rPr>
              <a:t>VS.</a:t>
            </a:r>
            <a:r>
              <a:rPr lang="en-US" b="1" cap="all" dirty="0" smtClean="0">
                <a:solidFill>
                  <a:srgbClr val="0070C0"/>
                </a:solidFill>
                <a:latin typeface="Arial" panose="020B0604020202020204" pitchFamily="34" charset="0"/>
                <a:cs typeface="Arial" panose="020B0604020202020204" pitchFamily="34" charset="0"/>
              </a:rPr>
              <a:t> SIZE of commercial space Economy </a:t>
            </a:r>
            <a:endParaRPr lang="ru-RU" dirty="0">
              <a:solidFill>
                <a:srgbClr val="0070C0"/>
              </a:solidFill>
            </a:endParaRPr>
          </a:p>
        </p:txBody>
      </p:sp>
      <p:pic>
        <p:nvPicPr>
          <p:cNvPr id="5" name="Picture 2" descr="C:\Users\Светлана\Favorites\Downloads\649870_ppV33xM_infografika-dolya-vvp-stran-mi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131" y="2275114"/>
            <a:ext cx="3517161" cy="314597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44814" y="1843053"/>
            <a:ext cx="3150478" cy="276999"/>
          </a:xfrm>
          <a:prstGeom prst="rect">
            <a:avLst/>
          </a:prstGeom>
        </p:spPr>
        <p:txBody>
          <a:bodyPr wrap="none">
            <a:spAutoFit/>
          </a:bodyPr>
          <a:lstStyle/>
          <a:p>
            <a:r>
              <a:rPr lang="en-US" sz="1200" b="1" cap="all" dirty="0"/>
              <a:t>The size of the </a:t>
            </a:r>
            <a:r>
              <a:rPr lang="en-US" sz="1200" b="1" cap="all" dirty="0" smtClean="0"/>
              <a:t>NATIONAL economy</a:t>
            </a:r>
            <a:endParaRPr lang="ru-RU" sz="1200" b="1" cap="all" dirty="0"/>
          </a:p>
        </p:txBody>
      </p:sp>
      <p:graphicFrame>
        <p:nvGraphicFramePr>
          <p:cNvPr id="10" name="Таблица 9"/>
          <p:cNvGraphicFramePr>
            <a:graphicFrameLocks noGrp="1"/>
          </p:cNvGraphicFramePr>
          <p:nvPr>
            <p:extLst>
              <p:ext uri="{D42A27DB-BD31-4B8C-83A1-F6EECF244321}">
                <p14:modId xmlns:p14="http://schemas.microsoft.com/office/powerpoint/2010/main" val="175016071"/>
              </p:ext>
            </p:extLst>
          </p:nvPr>
        </p:nvGraphicFramePr>
        <p:xfrm>
          <a:off x="5621608" y="2120052"/>
          <a:ext cx="2111829" cy="2912932"/>
        </p:xfrm>
        <a:graphic>
          <a:graphicData uri="http://schemas.openxmlformats.org/drawingml/2006/table">
            <a:tbl>
              <a:tblPr>
                <a:tableStyleId>{7DF18680-E054-41AD-8BC1-D1AEF772440D}</a:tableStyleId>
              </a:tblPr>
              <a:tblGrid>
                <a:gridCol w="1360715"/>
                <a:gridCol w="751114"/>
              </a:tblGrid>
              <a:tr h="248765">
                <a:tc>
                  <a:txBody>
                    <a:bodyPr/>
                    <a:lstStyle/>
                    <a:p>
                      <a:pPr algn="ctr" fontAlgn="b">
                        <a:spcBef>
                          <a:spcPts val="600"/>
                        </a:spcBef>
                        <a:spcAft>
                          <a:spcPts val="1200"/>
                        </a:spcAft>
                      </a:pPr>
                      <a:r>
                        <a:rPr lang="fr-FR" sz="1400" b="1" i="0" u="none" strike="noStrike" dirty="0" smtClean="0">
                          <a:effectLst/>
                          <a:latin typeface="Arial" panose="020B0604020202020204" pitchFamily="34" charset="0"/>
                          <a:cs typeface="Arial" panose="020B0604020202020204" pitchFamily="34" charset="0"/>
                        </a:rPr>
                        <a:t>Country</a:t>
                      </a:r>
                      <a:endParaRPr lang="fr-FR" sz="1400" b="1"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1200"/>
                        </a:spcAft>
                      </a:pPr>
                      <a:r>
                        <a:rPr lang="en-US" sz="1400" b="1" i="0" u="none" strike="noStrike" dirty="0" smtClean="0">
                          <a:effectLst/>
                          <a:latin typeface="Arial" panose="020B0604020202020204" pitchFamily="34" charset="0"/>
                          <a:cs typeface="Arial" panose="020B0604020202020204" pitchFamily="34" charset="0"/>
                        </a:rPr>
                        <a:t>Acts</a:t>
                      </a:r>
                      <a:endParaRPr lang="ru-RU" sz="1400" b="1"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USA</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9</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RUSSIA</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4</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CHINA</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1</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409257">
                <a:tc>
                  <a:txBody>
                    <a:bodyPr/>
                    <a:lstStyle/>
                    <a:p>
                      <a:pPr algn="ctr" fontAlgn="b">
                        <a:spcBef>
                          <a:spcPts val="600"/>
                        </a:spcBef>
                        <a:spcAft>
                          <a:spcPts val="600"/>
                        </a:spcAft>
                      </a:pPr>
                      <a:r>
                        <a:rPr lang="fr-FR" sz="1400" u="none" strike="noStrike" dirty="0">
                          <a:effectLst/>
                        </a:rPr>
                        <a:t>EU</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2</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UK</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2</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JAPAN</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a:effectLst/>
                        </a:rPr>
                        <a:t>3</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r>
                        <a:rPr lang="fr-FR" sz="1400" u="none" strike="noStrike" dirty="0">
                          <a:effectLst/>
                        </a:rPr>
                        <a:t>INDIA</a:t>
                      </a: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r>
                        <a:rPr lang="ru-RU" sz="1400" u="none" strike="noStrike" dirty="0" smtClean="0">
                          <a:effectLst/>
                        </a:rPr>
                        <a:t>1</a:t>
                      </a:r>
                      <a:r>
                        <a:rPr lang="en-US" sz="1400" u="none" strike="noStrike" dirty="0" smtClean="0">
                          <a:effectLst/>
                        </a:rPr>
                        <a:t>*</a:t>
                      </a: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r h="322130">
                <a:tc>
                  <a:txBody>
                    <a:bodyPr/>
                    <a:lstStyle/>
                    <a:p>
                      <a:pPr algn="ctr" fontAlgn="b">
                        <a:spcBef>
                          <a:spcPts val="600"/>
                        </a:spcBef>
                        <a:spcAft>
                          <a:spcPts val="600"/>
                        </a:spcAft>
                      </a:pPr>
                      <a:endParaRPr lang="fr-FR" sz="1400" b="0" i="0" u="none" strike="noStrike" dirty="0">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spcBef>
                          <a:spcPts val="600"/>
                        </a:spcBef>
                        <a:spcAft>
                          <a:spcPts val="600"/>
                        </a:spcAft>
                      </a:pPr>
                      <a:endParaRPr lang="ru-RU" sz="1400" b="0" i="0" u="none" strike="noStrike" dirty="0">
                        <a:effectLst/>
                        <a:latin typeface="Arial" panose="020B0604020202020204" pitchFamily="34" charset="0"/>
                        <a:cs typeface="Arial" panose="020B0604020202020204" pitchFamily="34" charset="0"/>
                      </a:endParaRPr>
                    </a:p>
                  </a:txBody>
                  <a:tcPr marL="7620" marR="7620" marT="7620" marB="0" anchor="b"/>
                </a:tc>
              </a:tr>
            </a:tbl>
          </a:graphicData>
        </a:graphic>
      </p:graphicFrame>
      <p:graphicFrame>
        <p:nvGraphicFramePr>
          <p:cNvPr id="11" name="Схема 10"/>
          <p:cNvGraphicFramePr/>
          <p:nvPr>
            <p:extLst>
              <p:ext uri="{D42A27DB-BD31-4B8C-83A1-F6EECF244321}">
                <p14:modId xmlns:p14="http://schemas.microsoft.com/office/powerpoint/2010/main" val="3871948451"/>
              </p:ext>
            </p:extLst>
          </p:nvPr>
        </p:nvGraphicFramePr>
        <p:xfrm>
          <a:off x="8827995" y="2319867"/>
          <a:ext cx="2833914" cy="3493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Прямоугольник 11"/>
          <p:cNvSpPr/>
          <p:nvPr/>
        </p:nvSpPr>
        <p:spPr>
          <a:xfrm>
            <a:off x="8652055" y="2847277"/>
            <a:ext cx="3051861" cy="307777"/>
          </a:xfrm>
          <a:prstGeom prst="rect">
            <a:avLst/>
          </a:prstGeom>
        </p:spPr>
        <p:txBody>
          <a:bodyPr wrap="none">
            <a:spAutoFit/>
          </a:bodyPr>
          <a:lstStyle/>
          <a:p>
            <a:r>
              <a:rPr lang="fr-FR" sz="1400" b="1" cap="all" dirty="0" smtClean="0">
                <a:solidFill>
                  <a:schemeClr val="accent2">
                    <a:lumMod val="75000"/>
                  </a:schemeClr>
                </a:solidFill>
                <a:latin typeface="Arial" panose="020B0604020202020204" pitchFamily="34" charset="0"/>
                <a:cs typeface="Arial" panose="020B0604020202020204" pitchFamily="34" charset="0"/>
              </a:rPr>
              <a:t>Commercial Space Economy</a:t>
            </a:r>
            <a:endParaRPr lang="ru-RU" sz="1400" b="1" cap="all" dirty="0">
              <a:solidFill>
                <a:schemeClr val="accent2">
                  <a:lumMod val="75000"/>
                </a:scheme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4593771" y="1473721"/>
            <a:ext cx="4596258" cy="338554"/>
          </a:xfrm>
          <a:prstGeom prst="rect">
            <a:avLst/>
          </a:prstGeom>
        </p:spPr>
        <p:txBody>
          <a:bodyPr wrap="none">
            <a:spAutoFit/>
          </a:bodyPr>
          <a:lstStyle/>
          <a:p>
            <a:r>
              <a:rPr lang="fr-FR" sz="1600" b="1" cap="all" dirty="0" smtClean="0">
                <a:solidFill>
                  <a:schemeClr val="accent1">
                    <a:lumMod val="60000"/>
                    <a:lumOff val="40000"/>
                  </a:schemeClr>
                </a:solidFill>
                <a:latin typeface="Arial" panose="020B0604020202020204" pitchFamily="34" charset="0"/>
                <a:cs typeface="Arial" panose="020B0604020202020204" pitchFamily="34" charset="0"/>
              </a:rPr>
              <a:t>LAWS FOR Commercial Space ECONOMY</a:t>
            </a:r>
            <a:endParaRPr lang="ru-RU" sz="1600" b="1" cap="all"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8980714" y="4592476"/>
            <a:ext cx="870857" cy="338554"/>
          </a:xfrm>
          <a:prstGeom prst="rect">
            <a:avLst/>
          </a:prstGeom>
          <a:noFill/>
        </p:spPr>
        <p:txBody>
          <a:bodyPr wrap="square" rtlCol="0">
            <a:spAutoFit/>
          </a:bodyPr>
          <a:lstStyle/>
          <a:p>
            <a:r>
              <a:rPr lang="en-US" sz="1600" b="1" dirty="0" smtClean="0"/>
              <a:t>USA</a:t>
            </a:r>
            <a:endParaRPr lang="ru-RU" sz="1600" b="1" dirty="0"/>
          </a:p>
        </p:txBody>
      </p:sp>
      <p:sp>
        <p:nvSpPr>
          <p:cNvPr id="15" name="TextBox 14"/>
          <p:cNvSpPr txBox="1"/>
          <p:nvPr/>
        </p:nvSpPr>
        <p:spPr>
          <a:xfrm>
            <a:off x="10833059" y="4577314"/>
            <a:ext cx="870857" cy="338554"/>
          </a:xfrm>
          <a:prstGeom prst="rect">
            <a:avLst/>
          </a:prstGeom>
          <a:noFill/>
        </p:spPr>
        <p:txBody>
          <a:bodyPr wrap="square" rtlCol="0">
            <a:spAutoFit/>
          </a:bodyPr>
          <a:lstStyle/>
          <a:p>
            <a:r>
              <a:rPr lang="en-US" sz="1600" b="1" dirty="0" smtClean="0"/>
              <a:t>China</a:t>
            </a:r>
            <a:endParaRPr lang="ru-RU" sz="1600" b="1" dirty="0"/>
          </a:p>
        </p:txBody>
      </p:sp>
      <p:sp>
        <p:nvSpPr>
          <p:cNvPr id="16" name="Прямоугольник: скругленные углы 2">
            <a:extLst>
              <a:ext uri="{FF2B5EF4-FFF2-40B4-BE49-F238E27FC236}">
                <a16:creationId xmlns:a16="http://schemas.microsoft.com/office/drawing/2014/main" xmlns="" id="{307D9B24-16CB-5639-55CC-DCFB810836C7}"/>
              </a:ext>
            </a:extLst>
          </p:cNvPr>
          <p:cNvSpPr/>
          <p:nvPr/>
        </p:nvSpPr>
        <p:spPr>
          <a:xfrm>
            <a:off x="2503715" y="5812971"/>
            <a:ext cx="6477000" cy="719800"/>
          </a:xfrm>
          <a:prstGeom prst="roundRect">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211.6 </a:t>
            </a:r>
            <a:r>
              <a:rPr lang="en-US" sz="1400" b="1" dirty="0" smtClean="0">
                <a:latin typeface="Arial" panose="020B0604020202020204" pitchFamily="34" charset="0"/>
                <a:cs typeface="Arial" panose="020B0604020202020204" pitchFamily="34" charset="0"/>
              </a:rPr>
              <a:t>B of </a:t>
            </a:r>
            <a:r>
              <a:rPr lang="en-US" sz="1400" b="1" dirty="0">
                <a:latin typeface="Arial" panose="020B0604020202020204" pitchFamily="34" charset="0"/>
                <a:cs typeface="Arial" panose="020B0604020202020204" pitchFamily="34" charset="0"/>
              </a:rPr>
              <a:t>gross </a:t>
            </a:r>
            <a:r>
              <a:rPr lang="en-US" sz="1400" b="1" dirty="0" smtClean="0">
                <a:latin typeface="Arial" panose="020B0604020202020204" pitchFamily="34" charset="0"/>
                <a:cs typeface="Arial" panose="020B0604020202020204" pitchFamily="34" charset="0"/>
              </a:rPr>
              <a:t>output exceeds </a:t>
            </a:r>
            <a:r>
              <a:rPr lang="en-US" sz="1400" b="1" dirty="0">
                <a:latin typeface="Arial" panose="020B0604020202020204" pitchFamily="34" charset="0"/>
                <a:cs typeface="Arial" panose="020B0604020202020204" pitchFamily="34" charset="0"/>
              </a:rPr>
              <a:t>the GDP (2022) of Belarus ($208B), </a:t>
            </a:r>
          </a:p>
          <a:p>
            <a:pPr algn="ctr"/>
            <a:r>
              <a:rPr lang="en-US" sz="1400" b="1" dirty="0">
                <a:latin typeface="Arial" panose="020B0604020202020204" pitchFamily="34" charset="0"/>
                <a:cs typeface="Arial" panose="020B0604020202020204" pitchFamily="34" charset="0"/>
              </a:rPr>
              <a:t>Slovakia ($203B) as well as other 128 countries</a:t>
            </a:r>
          </a:p>
        </p:txBody>
      </p:sp>
      <p:sp>
        <p:nvSpPr>
          <p:cNvPr id="4" name="Прямоугольник 3"/>
          <p:cNvSpPr/>
          <p:nvPr/>
        </p:nvSpPr>
        <p:spPr>
          <a:xfrm>
            <a:off x="4593771" y="5034644"/>
            <a:ext cx="4224867" cy="400110"/>
          </a:xfrm>
          <a:prstGeom prst="rect">
            <a:avLst/>
          </a:prstGeom>
        </p:spPr>
        <p:txBody>
          <a:bodyPr wrap="square">
            <a:spAutoFit/>
          </a:bodyPr>
          <a:lstStyle/>
          <a:p>
            <a:r>
              <a:rPr lang="en-US" sz="1000" dirty="0" smtClean="0"/>
              <a:t>* India has no </a:t>
            </a:r>
            <a:r>
              <a:rPr lang="en-US" sz="1000" dirty="0"/>
              <a:t>national laws in support of commercial space activities, </a:t>
            </a:r>
            <a:endParaRPr lang="en-US" sz="1000" dirty="0" smtClean="0"/>
          </a:p>
          <a:p>
            <a:r>
              <a:rPr lang="en-US" sz="1000" dirty="0" smtClean="0"/>
              <a:t>but </a:t>
            </a:r>
            <a:r>
              <a:rPr lang="en-US" sz="1000" dirty="0"/>
              <a:t>the Indian Space Policy refers to the national vision of legal policy</a:t>
            </a:r>
            <a:endParaRPr lang="ru-RU" sz="1000" dirty="0"/>
          </a:p>
        </p:txBody>
      </p:sp>
    </p:spTree>
    <p:extLst>
      <p:ext uri="{BB962C8B-B14F-4D97-AF65-F5344CB8AC3E}">
        <p14:creationId xmlns:p14="http://schemas.microsoft.com/office/powerpoint/2010/main" val="345717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a:t>7</a:t>
            </a:r>
          </a:p>
        </p:txBody>
      </p:sp>
      <p:graphicFrame>
        <p:nvGraphicFramePr>
          <p:cNvPr id="3" name="Схема 2"/>
          <p:cNvGraphicFramePr/>
          <p:nvPr>
            <p:extLst>
              <p:ext uri="{D42A27DB-BD31-4B8C-83A1-F6EECF244321}">
                <p14:modId xmlns:p14="http://schemas.microsoft.com/office/powerpoint/2010/main" val="2618106973"/>
              </p:ext>
            </p:extLst>
          </p:nvPr>
        </p:nvGraphicFramePr>
        <p:xfrm>
          <a:off x="2032000" y="1586752"/>
          <a:ext cx="8523942" cy="4639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1559858" y="523563"/>
            <a:ext cx="10179424" cy="707886"/>
          </a:xfrm>
          <a:prstGeom prst="rect">
            <a:avLst/>
          </a:prstGeom>
        </p:spPr>
        <p:txBody>
          <a:bodyPr wrap="square">
            <a:spAutoFit/>
          </a:bodyPr>
          <a:lstStyle/>
          <a:p>
            <a:r>
              <a:rPr lang="en-US" sz="2000" b="1" cap="all" dirty="0" smtClean="0">
                <a:solidFill>
                  <a:schemeClr val="accent1">
                    <a:lumMod val="75000"/>
                  </a:schemeClr>
                </a:solidFill>
                <a:latin typeface="Arial" panose="020B0604020202020204" pitchFamily="34" charset="0"/>
                <a:cs typeface="Arial" panose="020B0604020202020204" pitchFamily="34" charset="0"/>
              </a:rPr>
              <a:t>National </a:t>
            </a:r>
            <a:r>
              <a:rPr lang="en-US" sz="2000" b="1" cap="all" dirty="0">
                <a:solidFill>
                  <a:schemeClr val="accent1">
                    <a:lumMod val="75000"/>
                  </a:schemeClr>
                </a:solidFill>
                <a:latin typeface="Arial" panose="020B0604020202020204" pitchFamily="34" charset="0"/>
                <a:cs typeface="Arial" panose="020B0604020202020204" pitchFamily="34" charset="0"/>
              </a:rPr>
              <a:t>Acts Supporting </a:t>
            </a:r>
            <a:r>
              <a:rPr lang="en-US" sz="2000" b="1" cap="all" dirty="0" smtClean="0">
                <a:solidFill>
                  <a:schemeClr val="accent1">
                    <a:lumMod val="75000"/>
                  </a:schemeClr>
                </a:solidFill>
                <a:latin typeface="Arial" panose="020B0604020202020204" pitchFamily="34" charset="0"/>
                <a:cs typeface="Arial" panose="020B0604020202020204" pitchFamily="34" charset="0"/>
              </a:rPr>
              <a:t>Development</a:t>
            </a:r>
          </a:p>
          <a:p>
            <a:r>
              <a:rPr lang="en-US" sz="2000" b="1" cap="all" dirty="0" smtClean="0">
                <a:solidFill>
                  <a:schemeClr val="accent1">
                    <a:lumMod val="75000"/>
                  </a:schemeClr>
                </a:solidFill>
                <a:latin typeface="Arial" panose="020B0604020202020204" pitchFamily="34" charset="0"/>
                <a:cs typeface="Arial" panose="020B0604020202020204" pitchFamily="34" charset="0"/>
              </a:rPr>
              <a:t>of </a:t>
            </a:r>
            <a:r>
              <a:rPr lang="en-US" sz="2000" b="1" cap="all" dirty="0">
                <a:solidFill>
                  <a:schemeClr val="accent1">
                    <a:lumMod val="75000"/>
                  </a:schemeClr>
                </a:solidFill>
                <a:latin typeface="Arial" panose="020B0604020202020204" pitchFamily="34" charset="0"/>
                <a:cs typeface="Arial" panose="020B0604020202020204" pitchFamily="34" charset="0"/>
              </a:rPr>
              <a:t>Specific </a:t>
            </a:r>
            <a:r>
              <a:rPr lang="en-US" sz="2000" b="1" cap="all" dirty="0" smtClean="0">
                <a:solidFill>
                  <a:schemeClr val="accent1">
                    <a:lumMod val="75000"/>
                  </a:schemeClr>
                </a:solidFill>
                <a:latin typeface="Arial" panose="020B0604020202020204" pitchFamily="34" charset="0"/>
                <a:cs typeface="Arial" panose="020B0604020202020204" pitchFamily="34" charset="0"/>
              </a:rPr>
              <a:t>Domains in </a:t>
            </a:r>
            <a:r>
              <a:rPr lang="en-US" sz="2000" b="1" cap="all" dirty="0">
                <a:solidFill>
                  <a:schemeClr val="accent1">
                    <a:lumMod val="75000"/>
                  </a:schemeClr>
                </a:solidFill>
                <a:latin typeface="Arial" panose="020B0604020202020204" pitchFamily="34" charset="0"/>
                <a:cs typeface="Arial" panose="020B0604020202020204" pitchFamily="34" charset="0"/>
              </a:rPr>
              <a:t>Commercial Space Activities</a:t>
            </a:r>
            <a:endParaRPr lang="ru-RU" sz="2000" b="1" cap="all"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14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r>
              <a:rPr lang="es-AR" dirty="0" smtClean="0"/>
              <a:t>8</a:t>
            </a:r>
            <a:endParaRPr lang="es-AR" dirty="0"/>
          </a:p>
        </p:txBody>
      </p:sp>
      <p:sp>
        <p:nvSpPr>
          <p:cNvPr id="6" name="Прямоугольник 5"/>
          <p:cNvSpPr/>
          <p:nvPr/>
        </p:nvSpPr>
        <p:spPr>
          <a:xfrm>
            <a:off x="1559858" y="523563"/>
            <a:ext cx="10179424" cy="707886"/>
          </a:xfrm>
          <a:prstGeom prst="rect">
            <a:avLst/>
          </a:prstGeom>
        </p:spPr>
        <p:txBody>
          <a:bodyPr wrap="square">
            <a:spAutoFit/>
          </a:bodyPr>
          <a:lstStyle/>
          <a:p>
            <a:r>
              <a:rPr lang="en-US" sz="2000" b="1" cap="all" dirty="0" smtClean="0">
                <a:solidFill>
                  <a:schemeClr val="accent1">
                    <a:lumMod val="75000"/>
                  </a:schemeClr>
                </a:solidFill>
                <a:latin typeface="Arial" panose="020B0604020202020204" pitchFamily="34" charset="0"/>
                <a:cs typeface="Arial" panose="020B0604020202020204" pitchFamily="34" charset="0"/>
              </a:rPr>
              <a:t>Specific </a:t>
            </a:r>
            <a:r>
              <a:rPr lang="en-US" sz="2000" b="1" cap="all" dirty="0">
                <a:solidFill>
                  <a:schemeClr val="accent1">
                    <a:lumMod val="75000"/>
                  </a:schemeClr>
                </a:solidFill>
                <a:latin typeface="Arial" panose="020B0604020202020204" pitchFamily="34" charset="0"/>
                <a:cs typeface="Arial" panose="020B0604020202020204" pitchFamily="34" charset="0"/>
              </a:rPr>
              <a:t>National Legislative Incentive </a:t>
            </a:r>
            <a:r>
              <a:rPr lang="en-US" sz="2000" b="1" cap="all" dirty="0" smtClean="0">
                <a:solidFill>
                  <a:schemeClr val="accent1">
                    <a:lumMod val="75000"/>
                  </a:schemeClr>
                </a:solidFill>
                <a:latin typeface="Arial" panose="020B0604020202020204" pitchFamily="34" charset="0"/>
                <a:cs typeface="Arial" panose="020B0604020202020204" pitchFamily="34" charset="0"/>
              </a:rPr>
              <a:t>Measures</a:t>
            </a:r>
          </a:p>
          <a:p>
            <a:r>
              <a:rPr lang="en-US" sz="2000" b="1" cap="all" dirty="0" smtClean="0">
                <a:solidFill>
                  <a:schemeClr val="accent1">
                    <a:lumMod val="75000"/>
                  </a:schemeClr>
                </a:solidFill>
                <a:latin typeface="Arial" panose="020B0604020202020204" pitchFamily="34" charset="0"/>
                <a:cs typeface="Arial" panose="020B0604020202020204" pitchFamily="34" charset="0"/>
              </a:rPr>
              <a:t>for </a:t>
            </a:r>
            <a:r>
              <a:rPr lang="en-US" sz="2000" b="1" cap="all" dirty="0">
                <a:solidFill>
                  <a:schemeClr val="accent1">
                    <a:lumMod val="75000"/>
                  </a:schemeClr>
                </a:solidFill>
                <a:latin typeface="Arial" panose="020B0604020202020204" pitchFamily="34" charset="0"/>
                <a:cs typeface="Arial" panose="020B0604020202020204" pitchFamily="34" charset="0"/>
              </a:rPr>
              <a:t>Development of Commercial Space </a:t>
            </a:r>
            <a:r>
              <a:rPr lang="en-US" sz="2000" b="1" cap="all" dirty="0" smtClean="0">
                <a:solidFill>
                  <a:schemeClr val="accent1">
                    <a:lumMod val="75000"/>
                  </a:schemeClr>
                </a:solidFill>
                <a:latin typeface="Arial" panose="020B0604020202020204" pitchFamily="34" charset="0"/>
                <a:cs typeface="Arial" panose="020B0604020202020204" pitchFamily="34" charset="0"/>
              </a:rPr>
              <a:t>Activities</a:t>
            </a:r>
          </a:p>
        </p:txBody>
      </p:sp>
      <p:graphicFrame>
        <p:nvGraphicFramePr>
          <p:cNvPr id="8" name="Схема 7"/>
          <p:cNvGraphicFramePr/>
          <p:nvPr>
            <p:extLst>
              <p:ext uri="{D42A27DB-BD31-4B8C-83A1-F6EECF244321}">
                <p14:modId xmlns:p14="http://schemas.microsoft.com/office/powerpoint/2010/main" val="1628981263"/>
              </p:ext>
            </p:extLst>
          </p:nvPr>
        </p:nvGraphicFramePr>
        <p:xfrm>
          <a:off x="1016000" y="1231449"/>
          <a:ext cx="10723282" cy="49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95400" y="1495425"/>
            <a:ext cx="165100" cy="369332"/>
          </a:xfrm>
          <a:prstGeom prst="rect">
            <a:avLst/>
          </a:prstGeom>
          <a:noFill/>
        </p:spPr>
        <p:txBody>
          <a:bodyPr wrap="square" rtlCol="0">
            <a:spAutoFit/>
          </a:bodyPr>
          <a:lstStyle/>
          <a:p>
            <a:pPr algn="ctr"/>
            <a:r>
              <a:rPr lang="en-US" b="1" dirty="0" smtClean="0"/>
              <a:t>1</a:t>
            </a:r>
            <a:endParaRPr lang="ru-RU" b="1" dirty="0"/>
          </a:p>
        </p:txBody>
      </p:sp>
      <p:sp>
        <p:nvSpPr>
          <p:cNvPr id="10" name="TextBox 9"/>
          <p:cNvSpPr txBox="1"/>
          <p:nvPr/>
        </p:nvSpPr>
        <p:spPr>
          <a:xfrm>
            <a:off x="1695450" y="2181225"/>
            <a:ext cx="165100" cy="369332"/>
          </a:xfrm>
          <a:prstGeom prst="rect">
            <a:avLst/>
          </a:prstGeom>
          <a:noFill/>
        </p:spPr>
        <p:txBody>
          <a:bodyPr wrap="square" rtlCol="0">
            <a:spAutoFit/>
          </a:bodyPr>
          <a:lstStyle/>
          <a:p>
            <a:pPr algn="ctr"/>
            <a:r>
              <a:rPr lang="en-US" b="1" dirty="0" smtClean="0"/>
              <a:t>2</a:t>
            </a:r>
            <a:endParaRPr lang="ru-RU" b="1" dirty="0"/>
          </a:p>
        </p:txBody>
      </p:sp>
      <p:sp>
        <p:nvSpPr>
          <p:cNvPr id="11" name="TextBox 10"/>
          <p:cNvSpPr txBox="1"/>
          <p:nvPr/>
        </p:nvSpPr>
        <p:spPr>
          <a:xfrm>
            <a:off x="1916642" y="2857500"/>
            <a:ext cx="165100" cy="369332"/>
          </a:xfrm>
          <a:prstGeom prst="rect">
            <a:avLst/>
          </a:prstGeom>
          <a:noFill/>
        </p:spPr>
        <p:txBody>
          <a:bodyPr wrap="square" rtlCol="0">
            <a:spAutoFit/>
          </a:bodyPr>
          <a:lstStyle/>
          <a:p>
            <a:pPr algn="ctr"/>
            <a:r>
              <a:rPr lang="en-US" b="1" dirty="0" smtClean="0"/>
              <a:t>3</a:t>
            </a:r>
            <a:endParaRPr lang="ru-RU" b="1" dirty="0"/>
          </a:p>
        </p:txBody>
      </p:sp>
      <p:sp>
        <p:nvSpPr>
          <p:cNvPr id="12" name="TextBox 11"/>
          <p:cNvSpPr txBox="1"/>
          <p:nvPr/>
        </p:nvSpPr>
        <p:spPr>
          <a:xfrm>
            <a:off x="1998134" y="3528483"/>
            <a:ext cx="165100" cy="369332"/>
          </a:xfrm>
          <a:prstGeom prst="rect">
            <a:avLst/>
          </a:prstGeom>
          <a:noFill/>
        </p:spPr>
        <p:txBody>
          <a:bodyPr wrap="square" rtlCol="0">
            <a:spAutoFit/>
          </a:bodyPr>
          <a:lstStyle/>
          <a:p>
            <a:pPr algn="ctr"/>
            <a:r>
              <a:rPr lang="en-US" b="1" dirty="0" smtClean="0"/>
              <a:t>4</a:t>
            </a:r>
            <a:endParaRPr lang="ru-RU" b="1" dirty="0"/>
          </a:p>
        </p:txBody>
      </p:sp>
      <p:sp>
        <p:nvSpPr>
          <p:cNvPr id="13" name="TextBox 12"/>
          <p:cNvSpPr txBox="1"/>
          <p:nvPr/>
        </p:nvSpPr>
        <p:spPr>
          <a:xfrm>
            <a:off x="1915584" y="4196291"/>
            <a:ext cx="165100" cy="369332"/>
          </a:xfrm>
          <a:prstGeom prst="rect">
            <a:avLst/>
          </a:prstGeom>
          <a:noFill/>
        </p:spPr>
        <p:txBody>
          <a:bodyPr wrap="square" rtlCol="0">
            <a:spAutoFit/>
          </a:bodyPr>
          <a:lstStyle/>
          <a:p>
            <a:pPr algn="ctr"/>
            <a:r>
              <a:rPr lang="en-US" b="1" dirty="0" smtClean="0"/>
              <a:t>5</a:t>
            </a:r>
            <a:endParaRPr lang="ru-RU" b="1" dirty="0"/>
          </a:p>
        </p:txBody>
      </p:sp>
      <p:sp>
        <p:nvSpPr>
          <p:cNvPr id="14" name="TextBox 13"/>
          <p:cNvSpPr txBox="1"/>
          <p:nvPr/>
        </p:nvSpPr>
        <p:spPr>
          <a:xfrm>
            <a:off x="1695450" y="4872567"/>
            <a:ext cx="165100" cy="369332"/>
          </a:xfrm>
          <a:prstGeom prst="rect">
            <a:avLst/>
          </a:prstGeom>
          <a:noFill/>
        </p:spPr>
        <p:txBody>
          <a:bodyPr wrap="square" rtlCol="0">
            <a:spAutoFit/>
          </a:bodyPr>
          <a:lstStyle/>
          <a:p>
            <a:pPr algn="ctr"/>
            <a:r>
              <a:rPr lang="en-US" b="1" dirty="0" smtClean="0"/>
              <a:t>6</a:t>
            </a:r>
            <a:endParaRPr lang="ru-RU" b="1" dirty="0"/>
          </a:p>
        </p:txBody>
      </p:sp>
      <p:sp>
        <p:nvSpPr>
          <p:cNvPr id="15" name="TextBox 14"/>
          <p:cNvSpPr txBox="1"/>
          <p:nvPr/>
        </p:nvSpPr>
        <p:spPr>
          <a:xfrm>
            <a:off x="1272117" y="5559425"/>
            <a:ext cx="165100" cy="369332"/>
          </a:xfrm>
          <a:prstGeom prst="rect">
            <a:avLst/>
          </a:prstGeom>
          <a:noFill/>
        </p:spPr>
        <p:txBody>
          <a:bodyPr wrap="square" rtlCol="0">
            <a:spAutoFit/>
          </a:bodyPr>
          <a:lstStyle/>
          <a:p>
            <a:pPr algn="ctr"/>
            <a:r>
              <a:rPr lang="en-US" b="1" dirty="0" smtClean="0"/>
              <a:t>7</a:t>
            </a:r>
            <a:endParaRPr lang="ru-RU" b="1" dirty="0"/>
          </a:p>
        </p:txBody>
      </p:sp>
    </p:spTree>
    <p:extLst>
      <p:ext uri="{BB962C8B-B14F-4D97-AF65-F5344CB8AC3E}">
        <p14:creationId xmlns:p14="http://schemas.microsoft.com/office/powerpoint/2010/main" val="1753313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ELINETYPE" val="Standard"/>
  <p:tag name="CONFIGUREAUTOMATICFLAG" val="True"/>
  <p:tag name="TIMESCALEPOINT" val="Years"/>
  <p:tag name="TIMESCALEDATEFORMAT" val="MMM"/>
  <p:tag name="MILESTONEDATEFORMAT" val="M/d/yyyy"/>
  <p:tag name="INTERVALDATEFORMAT" val="M/d/yyyy"/>
  <p:tag name="VERSION" val="1.5"/>
  <p:tag name="WORDWRAPMILESTONE" val="True"/>
  <p:tag name="WORDWRAPINTERVAL" val="False"/>
  <p:tag name="ELAPSEDSTYLE" val="thin"/>
  <p:tag name="INTERVALTEXT" val="left"/>
  <p:tag name="INTERVALTHICKBAND" val="false"/>
  <p:tag name="INTERVALVERTCONNECTOR" val="false"/>
  <p:tag name="INTERVALHORIZCONNECTOR" val="true"/>
  <p:tag name="INTERVALDATE" val="split"/>
  <p:tag name="AUTOFIT" val="1"/>
  <p:tag name="INTERVALABOVE" val="false"/>
  <p:tag name="TIMEBANDROUNDED" val="false"/>
  <p:tag name="TIMEBANDTHIN" val="false"/>
  <p:tag name="TODAYMARKERFONTCHANGES" val="Calibri;11"/>
  <p:tag name="LEFTBANDDATE" val="Calibri;24"/>
  <p:tag name="RIGHTBANDDATE" val="Calibri;24"/>
  <p:tag name="MARKERCOLOR" val="255,0,0,false"/>
  <p:tag name="SHOWFLAGDIALOG" val="Finish"/>
  <p:tag name="3DEFFECT" val="false"/>
  <p:tag name="FLAGCONNECTORCOLOR" val="79,129,189,true"/>
  <p:tag name="TIMEBANDPOS" val="custom"/>
  <p:tag name="CUSTOMTIMEBANDPOSITION" val="294.0016"/>
  <p:tag name="TIMESCALEFONT" val="Calibri;13;False;16777215"/>
  <p:tag name="TODAYMARKER" val="false"/>
  <p:tag name="TODAYMARKERABOVE" val="false"/>
  <p:tag name="ELAPSED" val="false"/>
  <p:tag name="TIMEBANDDATES" val="remove"/>
  <p:tag name="MILESTONETIMESCALESTARTDATE" val="4/15/1850 12:00:00 AM"/>
  <p:tag name="MILESTONETIMESCALEENDDATE" val="4/15/1998 12:00:00 AM"/>
  <p:tag name="CONFIGURETIMESCALESTARTDATE" val="4/15/1850 12:00:00 AM"/>
  <p:tag name="CONFIGURETIMESCALEENDDATE" val="4/15/1998 12:00:00 AM"/>
  <p:tag name="TIMEBANDPOSVALUE" val="294.0016"/>
  <p:tag name="TIMEBANDCOLOR" val="247,150,70,true"/>
  <p:tag name="ACTUALTIMESCALEENDDATE" val="12/31/1999 12:00:00 AM"/>
  <p:tag name="ACTUALTIMESCALESTARTDATE" val="1/1/1850 12:00:00 AM"/>
  <p:tag name="PREVIOUSTIMEBANDPOSITION" val="294.0016"/>
</p:tagLst>
</file>

<file path=ppt/tags/tag10.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3.xml><?xml version="1.0" encoding="utf-8"?>
<p:tagLst xmlns:a="http://schemas.openxmlformats.org/drawingml/2006/main" xmlns:r="http://schemas.openxmlformats.org/officeDocument/2006/relationships" xmlns:p="http://schemas.openxmlformats.org/presentationml/2006/main">
  <p:tag name="MILESTONE0" val="0,114,188,-16747844,False;4/15/1998 12:00:00 AM;Pol Pot died, evading prosecution for the deaths of 2 million Cambodians.;False;False;True;False;False;tbDate;0;;11;;10;0;-1;-1;False;137.8;False;False;False;False;False;110.9423;552.0212"/>
</p:tagLst>
</file>

<file path=ppt/tags/tag14.xml><?xml version="1.0" encoding="utf-8"?>
<p:tagLst xmlns:a="http://schemas.openxmlformats.org/drawingml/2006/main" xmlns:r="http://schemas.openxmlformats.org/officeDocument/2006/relationships" xmlns:p="http://schemas.openxmlformats.org/presentationml/2006/main">
  <p:tag name="MILESTONE2" val="0,114,188,-16747844,False;4/15/1992 12:00:00 AM;General Electric Company was organized.;False;False;True;False;False;tbDate;2;;11;;10;2;-1;-1;False;86.28543;False;False;False;False;False;168;556.5028"/>
</p:tagLst>
</file>

<file path=ppt/tags/tag15.xml><?xml version="1.0" encoding="utf-8"?>
<p:tagLst xmlns:a="http://schemas.openxmlformats.org/drawingml/2006/main" xmlns:r="http://schemas.openxmlformats.org/officeDocument/2006/relationships" xmlns:p="http://schemas.openxmlformats.org/presentationml/2006/main">
  <p:tag name="MILESTONE3" val="0,114,188,-16747844,False;4/15/1989 12:00:00 AM;Chinese students launched democracy protests leading to Tienanmen Square massacre.;False;False;True;False;True;tbName;3;;11;;10;3;-1;-1;False;138.3262;False;False;False;False;False;444.9529;519.8397"/>
</p:tagLst>
</file>

<file path=ppt/tags/tag16.xml><?xml version="1.0" encoding="utf-8"?>
<p:tagLst xmlns:a="http://schemas.openxmlformats.org/drawingml/2006/main" xmlns:r="http://schemas.openxmlformats.org/officeDocument/2006/relationships" xmlns:p="http://schemas.openxmlformats.org/presentationml/2006/main">
  <p:tag name="MILESTONE3" val="0,114,188,-16747844,False;4/15/1989 12:00:00 AM;Chinese students launched democracy protests leading to Tienanmen Square massacre.;False;False;True;False;True;tbDate;3;;11;;10;3;-1;-1;False;138.3262;False;False;False;False;False;444.9529;519.8397"/>
</p:tagLst>
</file>

<file path=ppt/tags/tag17.xml><?xml version="1.0" encoding="utf-8"?>
<p:tagLst xmlns:a="http://schemas.openxmlformats.org/drawingml/2006/main" xmlns:r="http://schemas.openxmlformats.org/officeDocument/2006/relationships" xmlns:p="http://schemas.openxmlformats.org/presentationml/2006/main">
  <p:tag name="MILESTONE7" val="0,114,188,-16747844,False;4/15/1952 12:00:00 AM;U.S. President Harry Truman signed l Japanese peace treaty.;False;False;True;False;False;tbName;7;;11;;10;7;-1;-1;False;156.0576;False;False;False;False;False;129.3262;379.7462"/>
</p:tagLst>
</file>

<file path=ppt/tags/tag18.xml><?xml version="1.0" encoding="utf-8"?>
<p:tagLst xmlns:a="http://schemas.openxmlformats.org/drawingml/2006/main" xmlns:r="http://schemas.openxmlformats.org/officeDocument/2006/relationships" xmlns:p="http://schemas.openxmlformats.org/presentationml/2006/main">
  <p:tag name="MILESTONE8" val="0,114,188,-16747844,False;4/15/1945 12:00:00 AM;British and Canadian troops liberated concentration camp Bergen-Belsen.;False;False;True;False;True;tbName;8;;11;;10;8;-1;-1;False;110;False;False;False;False;False;472.2791;377.9452"/>
</p:tagLst>
</file>

<file path=ppt/tags/tag19.xml><?xml version="1.0" encoding="utf-8"?>
<p:tagLst xmlns:a="http://schemas.openxmlformats.org/drawingml/2006/main" xmlns:r="http://schemas.openxmlformats.org/officeDocument/2006/relationships" xmlns:p="http://schemas.openxmlformats.org/presentationml/2006/main">
  <p:tag name="MILESTONE8" val="0,114,188,-16747844,False;4/15/1945 12:00:00 AM;British and Canadian troops liberated concentration camp Bergen-Belsen.;False;False;True;False;True;tbDate;8;;11;;10;8;-1;-1;False;110;False;False;False;False;False;472.2791;377.9452"/>
</p:tagLst>
</file>

<file path=ppt/tags/tag2.xml><?xml version="1.0" encoding="utf-8"?>
<p:tagLst xmlns:a="http://schemas.openxmlformats.org/drawingml/2006/main" xmlns:r="http://schemas.openxmlformats.org/officeDocument/2006/relationships" xmlns:p="http://schemas.openxmlformats.org/presentationml/2006/main">
  <p:tag name="TIMEBAND" val="Timeband"/>
</p:tagLst>
</file>

<file path=ppt/tags/tag20.xml><?xml version="1.0" encoding="utf-8"?>
<p:tagLst xmlns:a="http://schemas.openxmlformats.org/drawingml/2006/main" xmlns:r="http://schemas.openxmlformats.org/officeDocument/2006/relationships" xmlns:p="http://schemas.openxmlformats.org/presentationml/2006/main">
  <p:tag name="MILESTONE11" val="0,114,188,-16747844,False;4/15/1912 12:00:00 AM;Titanic sank at 2:27 a.m.;False;False;True;False;False;tbName;11;;11;;10;11;-1;-1;False;125.6956;False;False;False;False;False;248.2701;253.0566"/>
</p:tagLst>
</file>

<file path=ppt/tags/tag21.xml><?xml version="1.0" encoding="utf-8"?>
<p:tagLst xmlns:a="http://schemas.openxmlformats.org/drawingml/2006/main" xmlns:r="http://schemas.openxmlformats.org/officeDocument/2006/relationships" xmlns:p="http://schemas.openxmlformats.org/presentationml/2006/main">
  <p:tag name="MILESTONE11" val="0,114,188,-16747844,False;4/15/1912 12:00:00 AM;Titanic sank at 2:27 a.m.;False;False;True;False;False;tbDate;11;;11;;10;11;-1;-1;False;125.6956;False;False;False;False;False;248.2701;253.0566"/>
</p:tagLst>
</file>

<file path=ppt/tags/tag22.xml><?xml version="1.0" encoding="utf-8"?>
<p:tagLst xmlns:a="http://schemas.openxmlformats.org/drawingml/2006/main" xmlns:r="http://schemas.openxmlformats.org/officeDocument/2006/relationships" xmlns:p="http://schemas.openxmlformats.org/presentationml/2006/main">
  <p:tag name="MILESTONE12" val="0,114,188,-16747844,False;4/15/1880 12:00:00 AM;William Gladstone became Prime Minister of England.;False;False;True;False;True;tbName;12;;11;;10;12;-1;-1;False;110;False;False;False;False;False;422.9423;147.4176"/>
</p:tagLst>
</file>

<file path=ppt/tags/tag23.xml><?xml version="1.0" encoding="utf-8"?>
<p:tagLst xmlns:a="http://schemas.openxmlformats.org/drawingml/2006/main" xmlns:r="http://schemas.openxmlformats.org/officeDocument/2006/relationships" xmlns:p="http://schemas.openxmlformats.org/presentationml/2006/main">
  <p:tag name="MILESTONE12" val="0,114,188,-16747844,False;4/15/1880 12:00:00 AM;William Gladstone became Prime Minister of England.;False;False;True;False;True;tbDate;12;;11;;10;12;-1;-1;False;110;False;False;False;False;False;422.9423;147.4176"/>
</p:tagLst>
</file>

<file path=ppt/tags/tag24.xml><?xml version="1.0" encoding="utf-8"?>
<p:tagLst xmlns:a="http://schemas.openxmlformats.org/drawingml/2006/main" xmlns:r="http://schemas.openxmlformats.org/officeDocument/2006/relationships" xmlns:p="http://schemas.openxmlformats.org/presentationml/2006/main">
  <p:tag name="MILESTONE13" val="0,114,188,-16747844,False;4/15/1871 12:00:00 AM;&quot;Wild Bill&quot; Hickok became the marshal of Abilene, Kansas.;False;False;True;False;False;tbName;13;;11;;10;13;-1;-1;False;110;False;False;False;False;False;192;115.4895"/>
</p:tagLst>
</file>

<file path=ppt/tags/tag25.xml><?xml version="1.0" encoding="utf-8"?>
<p:tagLst xmlns:a="http://schemas.openxmlformats.org/drawingml/2006/main" xmlns:r="http://schemas.openxmlformats.org/officeDocument/2006/relationships" xmlns:p="http://schemas.openxmlformats.org/presentationml/2006/main">
  <p:tag name="MILESTONE13" val="0,114,188,-16747844,False;4/15/1871 12:00:00 AM;&quot;Wild Bill&quot; Hickok became the marshal of Abilene, Kansas.;False;False;True;False;False;tbDate;13;;11;;10;13;-1;-1;False;110;False;False;False;False;False;192;115.4895"/>
</p:tagLst>
</file>

<file path=ppt/tags/tag26.xml><?xml version="1.0" encoding="utf-8"?>
<p:tagLst xmlns:a="http://schemas.openxmlformats.org/drawingml/2006/main" xmlns:r="http://schemas.openxmlformats.org/officeDocument/2006/relationships" xmlns:p="http://schemas.openxmlformats.org/presentationml/2006/main">
  <p:tag name="MILESTONE14" val="0,114,188,-16747844,False;4/15/1865 12:00:00 AM;U.S. President Abraham Lincoln died.;False;False;True;False;True;tbName;14;;11;;10;14;-1;-1;False;110;False;False;False;False;False;363.5016;94.21378"/>
</p:tagLst>
</file>

<file path=ppt/tags/tag27.xml><?xml version="1.0" encoding="utf-8"?>
<p:tagLst xmlns:a="http://schemas.openxmlformats.org/drawingml/2006/main" xmlns:r="http://schemas.openxmlformats.org/officeDocument/2006/relationships" xmlns:p="http://schemas.openxmlformats.org/presentationml/2006/main">
  <p:tag name="MILESTONE14" val="0,114,188,-16747844,False;4/15/1865 12:00:00 AM;U.S. President Abraham Lincoln died.;False;False;True;False;True;tbDate;14;;11;;10;14;-1;-1;False;110;False;False;False;False;False;363.5016;94.21378"/>
</p:tagLst>
</file>

<file path=ppt/tags/tag28.xml><?xml version="1.0" encoding="utf-8"?>
<p:tagLst xmlns:a="http://schemas.openxmlformats.org/drawingml/2006/main" xmlns:r="http://schemas.openxmlformats.org/officeDocument/2006/relationships" xmlns:p="http://schemas.openxmlformats.org/presentationml/2006/main">
  <p:tag name="MILESTONE15" val="0,114,188,-16747844,False;4/15/1850 12:00:00 AM;City of San Francisco was incorporated.;False;False;True;False;False;tbName;15;;11;;10;15;-1;-1;False;110;False;False;False;False;False;237.6069;41.00992"/>
</p:tagLst>
</file>

<file path=ppt/tags/tag29.xml><?xml version="1.0" encoding="utf-8"?>
<p:tagLst xmlns:a="http://schemas.openxmlformats.org/drawingml/2006/main" xmlns:r="http://schemas.openxmlformats.org/officeDocument/2006/relationships" xmlns:p="http://schemas.openxmlformats.org/presentationml/2006/main">
  <p:tag name="MILESTONE15" val="0,114,188,-16747844,False;4/15/1850 12:00:00 AM;City of San Francisco was incorporated.;False;False;True;False;False;tbDate;15;;11;;10;15;-1;-1;False;110;False;False;False;False;False;237.6069;41.00992"/>
</p:tagLst>
</file>

<file path=ppt/tags/tag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0.xml><?xml version="1.0" encoding="utf-8"?>
<p:tagLst xmlns:a="http://schemas.openxmlformats.org/drawingml/2006/main" xmlns:r="http://schemas.openxmlformats.org/officeDocument/2006/relationships" xmlns:p="http://schemas.openxmlformats.org/presentationml/2006/main">
  <p:tag name="MILESTONE2" val="0,114,188,-16747844,False;4/15/1992 12:00:00 AM;General Electric Company was organized.;False;False;True;False;False;tbDate;2;;11;;10;2;-1;-1;False;86.28543;False;False;False;False;False;168;556.5028"/>
</p:tagLst>
</file>

<file path=ppt/tags/tag31.xml><?xml version="1.0" encoding="utf-8"?>
<p:tagLst xmlns:a="http://schemas.openxmlformats.org/drawingml/2006/main" xmlns:r="http://schemas.openxmlformats.org/officeDocument/2006/relationships" xmlns:p="http://schemas.openxmlformats.org/presentationml/2006/main">
  <p:tag name="MILESTONE0" val="0,114,188,-16747844,False;4/15/1998 12:00:00 AM;Pol Pot died, evading prosecution for the deaths of 2 million Cambodians.;False;False;True;False;False;tbName;0;;11;;10;0;-1;-1;False;137.8;False;False;False;False;False;110.9423;552.0212"/>
</p:tagLst>
</file>

<file path=ppt/tags/tag3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3.xml><?xml version="1.0" encoding="utf-8"?>
<p:tagLst xmlns:a="http://schemas.openxmlformats.org/drawingml/2006/main" xmlns:r="http://schemas.openxmlformats.org/officeDocument/2006/relationships" xmlns:p="http://schemas.openxmlformats.org/presentationml/2006/main">
  <p:tag name="TIMELINETYPE" val="Standard"/>
  <p:tag name="CONFIGUREAUTOMATICFLAG" val="True"/>
  <p:tag name="TIMESCALEPOINT" val="Years"/>
  <p:tag name="TIMESCALEDATEFORMAT" val="MMM"/>
  <p:tag name="MILESTONEDATEFORMAT" val="M/d/yyyy"/>
  <p:tag name="INTERVALDATEFORMAT" val="M/d/yyyy"/>
  <p:tag name="VERSION" val="1.5"/>
  <p:tag name="WORDWRAPMILESTONE" val="True"/>
  <p:tag name="WORDWRAPINTERVAL" val="False"/>
  <p:tag name="ELAPSEDSTYLE" val="thin"/>
  <p:tag name="INTERVALTEXT" val="left"/>
  <p:tag name="INTERVALTHICKBAND" val="false"/>
  <p:tag name="INTERVALVERTCONNECTOR" val="false"/>
  <p:tag name="INTERVALHORIZCONNECTOR" val="true"/>
  <p:tag name="INTERVALDATE" val="split"/>
  <p:tag name="AUTOFIT" val="1"/>
  <p:tag name="INTERVALABOVE" val="false"/>
  <p:tag name="TIMEBANDROUNDED" val="false"/>
  <p:tag name="TIMEBANDTHIN" val="false"/>
  <p:tag name="TODAYMARKERFONTCHANGES" val="Calibri;11"/>
  <p:tag name="LEFTBANDDATE" val="Calibri;24"/>
  <p:tag name="RIGHTBANDDATE" val="Calibri;24"/>
  <p:tag name="MARKERCOLOR" val="255,0,0,false"/>
  <p:tag name="SHOWFLAGDIALOG" val="Finish"/>
  <p:tag name="3DEFFECT" val="false"/>
  <p:tag name="FLAGCONNECTORCOLOR" val="79,129,189,true"/>
  <p:tag name="TIMEBANDPOS" val="custom"/>
  <p:tag name="CUSTOMTIMEBANDPOSITION" val="294.0016"/>
  <p:tag name="TIMESCALEFONT" val="Calibri;13;False;16777215"/>
  <p:tag name="TODAYMARKER" val="false"/>
  <p:tag name="TODAYMARKERABOVE" val="false"/>
  <p:tag name="ELAPSED" val="false"/>
  <p:tag name="TIMEBANDDATES" val="remove"/>
  <p:tag name="MILESTONETIMESCALESTARTDATE" val="4/15/1850 12:00:00 AM"/>
  <p:tag name="MILESTONETIMESCALEENDDATE" val="4/15/1998 12:00:00 AM"/>
  <p:tag name="CONFIGURETIMESCALESTARTDATE" val="4/15/1850 12:00:00 AM"/>
  <p:tag name="CONFIGURETIMESCALEENDDATE" val="4/15/1998 12:00:00 AM"/>
  <p:tag name="TIMEBANDPOSVALUE" val="294.0016"/>
  <p:tag name="TIMEBANDCOLOR" val="247,150,70,true"/>
  <p:tag name="ACTUALTIMESCALEENDDATE" val="12/31/1999 12:00:00 AM"/>
  <p:tag name="ACTUALTIMESCALESTARTDATE" val="1/1/1850 12:00:00 AM"/>
  <p:tag name="PREVIOUSTIMEBANDPOSITION" val="294.0016"/>
</p:tagLst>
</file>

<file path=ppt/tags/tag34.xml><?xml version="1.0" encoding="utf-8"?>
<p:tagLst xmlns:a="http://schemas.openxmlformats.org/drawingml/2006/main" xmlns:r="http://schemas.openxmlformats.org/officeDocument/2006/relationships" xmlns:p="http://schemas.openxmlformats.org/presentationml/2006/main">
  <p:tag name="MILESTONE2" val="0,114,188,-16747844,False;4/15/1992 12:00:00 AM;General Electric Company was organized.;False;False;True;False;False;tbDate;2;;11;;10;2;-1;-1;False;86.28543;False;False;False;False;False;168;556.5028"/>
</p:tagLst>
</file>

<file path=ppt/tags/tag35.xml><?xml version="1.0" encoding="utf-8"?>
<p:tagLst xmlns:a="http://schemas.openxmlformats.org/drawingml/2006/main" xmlns:r="http://schemas.openxmlformats.org/officeDocument/2006/relationships" xmlns:p="http://schemas.openxmlformats.org/presentationml/2006/main">
  <p:tag name="MILESTONE3" val="0,114,188,-16747844,False;4/15/1989 12:00:00 AM;Chinese students launched democracy protests leading to Tienanmen Square massacre.;False;False;True;False;True;tbDate;3;;11;;10;3;-1;-1;False;138.3262;False;False;False;False;False;444.9529;519.8397"/>
</p:tagLst>
</file>

<file path=ppt/tags/tag36.xml><?xml version="1.0" encoding="utf-8"?>
<p:tagLst xmlns:a="http://schemas.openxmlformats.org/drawingml/2006/main" xmlns:r="http://schemas.openxmlformats.org/officeDocument/2006/relationships" xmlns:p="http://schemas.openxmlformats.org/presentationml/2006/main">
  <p:tag name="MILESTONE8" val="0,114,188,-16747844,False;4/15/1945 12:00:00 AM;British and Canadian troops liberated concentration camp Bergen-Belsen.;False;False;True;False;True;tbName;8;;11;;10;8;-1;-1;False;110;False;False;False;False;False;472.2791;377.9452"/>
</p:tagLst>
</file>

<file path=ppt/tags/tag37.xml><?xml version="1.0" encoding="utf-8"?>
<p:tagLst xmlns:a="http://schemas.openxmlformats.org/drawingml/2006/main" xmlns:r="http://schemas.openxmlformats.org/officeDocument/2006/relationships" xmlns:p="http://schemas.openxmlformats.org/presentationml/2006/main">
  <p:tag name="MILESTONE8" val="0,114,188,-16747844,False;4/15/1945 12:00:00 AM;British and Canadian troops liberated concentration camp Bergen-Belsen.;False;False;True;False;True;tbDate;8;;11;;10;8;-1;-1;False;110;False;False;False;False;False;472.2791;377.9452"/>
</p:tagLst>
</file>

<file path=ppt/tags/tag38.xml><?xml version="1.0" encoding="utf-8"?>
<p:tagLst xmlns:a="http://schemas.openxmlformats.org/drawingml/2006/main" xmlns:r="http://schemas.openxmlformats.org/officeDocument/2006/relationships" xmlns:p="http://schemas.openxmlformats.org/presentationml/2006/main">
  <p:tag name="MILESTONE11" val="0,114,188,-16747844,False;4/15/1912 12:00:00 AM;Titanic sank at 2:27 a.m.;False;False;True;False;False;tbDate;11;;11;;10;11;-1;-1;False;125.6956;False;False;False;False;False;248.2701;253.0566"/>
</p:tagLst>
</file>

<file path=ppt/tags/tag39.xml><?xml version="1.0" encoding="utf-8"?>
<p:tagLst xmlns:a="http://schemas.openxmlformats.org/drawingml/2006/main" xmlns:r="http://schemas.openxmlformats.org/officeDocument/2006/relationships" xmlns:p="http://schemas.openxmlformats.org/presentationml/2006/main">
  <p:tag name="MILESTONE13" val="0,114,188,-16747844,False;4/15/1871 12:00:00 AM;&quot;Wild Bill&quot; Hickok became the marshal of Abilene, Kansas.;False;False;True;False;False;tbDate;13;;11;;10;13;-1;-1;False;110;False;False;False;False;False;192;115.4895"/>
</p:tagLst>
</file>

<file path=ppt/tags/tag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40.xml><?xml version="1.0" encoding="utf-8"?>
<p:tagLst xmlns:a="http://schemas.openxmlformats.org/drawingml/2006/main" xmlns:r="http://schemas.openxmlformats.org/officeDocument/2006/relationships" xmlns:p="http://schemas.openxmlformats.org/presentationml/2006/main">
  <p:tag name="MILESTONE15" val="0,114,188,-16747844,False;4/15/1850 12:00:00 AM;City of San Francisco was incorporated.;False;False;True;False;False;tbName;15;;11;;10;15;-1;-1;False;110;False;False;False;False;False;237.6069;41.00992"/>
</p:tagLst>
</file>

<file path=ppt/tags/tag41.xml><?xml version="1.0" encoding="utf-8"?>
<p:tagLst xmlns:a="http://schemas.openxmlformats.org/drawingml/2006/main" xmlns:r="http://schemas.openxmlformats.org/officeDocument/2006/relationships" xmlns:p="http://schemas.openxmlformats.org/presentationml/2006/main">
  <p:tag name="MILESTONE15" val="0,114,188,-16747844,False;4/15/1850 12:00:00 AM;City of San Francisco was incorporated.;False;False;True;False;False;tbDate;15;;11;;10;15;-1;-1;False;110;False;False;False;False;False;237.6069;41.00992"/>
</p:tagLst>
</file>

<file path=ppt/tags/tag42.xml><?xml version="1.0" encoding="utf-8"?>
<p:tagLst xmlns:a="http://schemas.openxmlformats.org/drawingml/2006/main" xmlns:r="http://schemas.openxmlformats.org/officeDocument/2006/relationships" xmlns:p="http://schemas.openxmlformats.org/presentationml/2006/main">
  <p:tag name="MILESTONE0" val="0,114,188,-16747844,False;4/15/1998 12:00:00 AM;Pol Pot died, evading prosecution for the deaths of 2 million Cambodians.;False;False;True;False;False;tbName;0;;11;;10;0;-1;-1;False;137.8;False;False;False;False;False;110.9423;552.0212"/>
</p:tagLst>
</file>

<file path=ppt/tags/tag43.xml><?xml version="1.0" encoding="utf-8"?>
<p:tagLst xmlns:a="http://schemas.openxmlformats.org/drawingml/2006/main" xmlns:r="http://schemas.openxmlformats.org/officeDocument/2006/relationships" xmlns:p="http://schemas.openxmlformats.org/presentationml/2006/main">
  <p:tag name="MILESTONE0" val="0,114,188,-16747844,False;4/15/1998 12:00:00 AM;Pol Pot died, evading prosecution for the deaths of 2 million Cambodians.;False;False;True;False;False;tbName;0;;11;;10;0;-1;-1;False;137.8;False;False;False;False;False;110.9423;552.0212"/>
</p:tagLst>
</file>

<file path=ppt/tags/tag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xml><?xml version="1.0" encoding="utf-8"?>
<p:tagLst xmlns:a="http://schemas.openxmlformats.org/drawingml/2006/main" xmlns:r="http://schemas.openxmlformats.org/officeDocument/2006/relationships" xmlns:p="http://schemas.openxmlformats.org/presentationml/2006/main">
  <p:tag name="TIMESCALVALUEFONT" val="Yes"/>
</p:tagLst>
</file>

<file path=ppt/tags/tag8.xml><?xml version="1.0" encoding="utf-8"?>
<p:tagLst xmlns:a="http://schemas.openxmlformats.org/drawingml/2006/main" xmlns:r="http://schemas.openxmlformats.org/officeDocument/2006/relationships" xmlns:p="http://schemas.openxmlformats.org/presentationml/2006/main">
  <p:tag name="TIMESCALVALUEFONT" val="Yes"/>
</p:tagLst>
</file>

<file path=ppt/tags/tag9.xml><?xml version="1.0" encoding="utf-8"?>
<p:tagLst xmlns:a="http://schemas.openxmlformats.org/drawingml/2006/main" xmlns:r="http://schemas.openxmlformats.org/officeDocument/2006/relationships" xmlns:p="http://schemas.openxmlformats.org/presentationml/2006/main">
  <p:tag name="TIMESCALVALUEFONT" val="Yes"/>
</p:tagLst>
</file>

<file path=ppt/theme/theme1.xml><?xml version="1.0" encoding="utf-8"?>
<a:theme xmlns:a="http://schemas.openxmlformats.org/drawingml/2006/main" name="Tema de Office">
  <a:themeElements>
    <a:clrScheme name="Project Management Pack">
      <a:dk1>
        <a:sysClr val="windowText" lastClr="000000"/>
      </a:dk1>
      <a:lt1>
        <a:sysClr val="window" lastClr="FFFFFF"/>
      </a:lt1>
      <a:dk2>
        <a:srgbClr val="373545"/>
      </a:dk2>
      <a:lt2>
        <a:srgbClr val="FFFFFF"/>
      </a:lt2>
      <a:accent1>
        <a:srgbClr val="013E79"/>
      </a:accent1>
      <a:accent2>
        <a:srgbClr val="0253A2"/>
      </a:accent2>
      <a:accent3>
        <a:srgbClr val="006DEC"/>
      </a:accent3>
      <a:accent4>
        <a:srgbClr val="3C96FF"/>
      </a:accent4>
      <a:accent5>
        <a:srgbClr val="75B9FC"/>
      </a:accent5>
      <a:accent6>
        <a:srgbClr val="FFFFFF"/>
      </a:accent6>
      <a:hlink>
        <a:srgbClr val="3B0072"/>
      </a:hlink>
      <a:folHlink>
        <a:srgbClr val="562F88"/>
      </a:folHlink>
    </a:clrScheme>
    <a:fontScheme name="Business 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2855</TotalTime>
  <Words>1927</Words>
  <Application>Microsoft Office PowerPoint</Application>
  <PresentationFormat>Произвольный</PresentationFormat>
  <Paragraphs>321</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Tema de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dc:creator>
  <cp:lastModifiedBy>Светлана</cp:lastModifiedBy>
  <cp:revision>276</cp:revision>
  <cp:lastPrinted>2022-03-31T07:40:11Z</cp:lastPrinted>
  <dcterms:created xsi:type="dcterms:W3CDTF">2022-01-18T15:16:35Z</dcterms:created>
  <dcterms:modified xsi:type="dcterms:W3CDTF">2023-10-19T21:17:59Z</dcterms:modified>
</cp:coreProperties>
</file>