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notesSlides/notesSlide3.xml" ContentType="application/vnd.openxmlformats-officedocument.presentationml.notesSlide+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0.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16"/>
  </p:notesMasterIdLst>
  <p:handoutMasterIdLst>
    <p:handoutMasterId r:id="rId17"/>
  </p:handoutMasterIdLst>
  <p:sldIdLst>
    <p:sldId id="257" r:id="rId2"/>
    <p:sldId id="270" r:id="rId3"/>
    <p:sldId id="268" r:id="rId4"/>
    <p:sldId id="269" r:id="rId5"/>
    <p:sldId id="278" r:id="rId6"/>
    <p:sldId id="277" r:id="rId7"/>
    <p:sldId id="282" r:id="rId8"/>
    <p:sldId id="280" r:id="rId9"/>
    <p:sldId id="281" r:id="rId10"/>
    <p:sldId id="285" r:id="rId11"/>
    <p:sldId id="283" r:id="rId12"/>
    <p:sldId id="284" r:id="rId13"/>
    <p:sldId id="261" r:id="rId14"/>
    <p:sldId id="266" r:id="rId15"/>
  </p:sldIdLst>
  <p:sldSz cx="12192000" cy="6858000"/>
  <p:notesSz cx="6858000" cy="9144000"/>
  <p:defaultTextStyle>
    <a:defPPr rtl="0">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opova Svetlana" initials="PS"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9247" autoAdjust="0"/>
  </p:normalViewPr>
  <p:slideViewPr>
    <p:cSldViewPr snapToGrid="0">
      <p:cViewPr varScale="1">
        <p:scale>
          <a:sx n="57" d="100"/>
          <a:sy n="57" d="100"/>
        </p:scale>
        <p:origin x="-950" y="-91"/>
      </p:cViewPr>
      <p:guideLst>
        <p:guide orient="horz" pos="2160"/>
        <p:guide pos="3840"/>
      </p:guideLst>
    </p:cSldViewPr>
  </p:slideViewPr>
  <p:notesTextViewPr>
    <p:cViewPr>
      <p:scale>
        <a:sx n="1" d="1"/>
        <a:sy n="1" d="1"/>
      </p:scale>
      <p:origin x="0" y="0"/>
    </p:cViewPr>
  </p:notesTextViewPr>
  <p:notesViewPr>
    <p:cSldViewPr snapToGrid="0">
      <p:cViewPr varScale="1">
        <p:scale>
          <a:sx n="124" d="100"/>
          <a:sy n="124" d="100"/>
        </p:scale>
        <p:origin x="4950"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8197B1-261A-46E1-8D86-48D2EF35904B}" type="doc">
      <dgm:prSet loTypeId="urn:microsoft.com/office/officeart/2005/8/layout/venn2" loCatId="relationship" qsTypeId="urn:microsoft.com/office/officeart/2005/8/quickstyle/simple1" qsCatId="simple" csTypeId="urn:microsoft.com/office/officeart/2005/8/colors/accent2_3" csCatId="accent2" phldr="1"/>
      <dgm:spPr/>
      <dgm:t>
        <a:bodyPr/>
        <a:lstStyle/>
        <a:p>
          <a:endParaRPr lang="ru-RU"/>
        </a:p>
      </dgm:t>
    </dgm:pt>
    <dgm:pt modelId="{BC1BFA86-569B-49D8-989C-61F4ED313FAE}">
      <dgm:prSet phldrT="[Текст]"/>
      <dgm:spPr/>
      <dgm:t>
        <a:bodyPr/>
        <a:lstStyle/>
        <a:p>
          <a:r>
            <a:rPr lang="en-US" b="1" dirty="0"/>
            <a:t>National Policy</a:t>
          </a:r>
          <a:endParaRPr lang="ru-RU" b="1" dirty="0"/>
        </a:p>
      </dgm:t>
    </dgm:pt>
    <dgm:pt modelId="{9A35B735-305E-4D18-9E8B-5C3B562EF093}" type="parTrans" cxnId="{124FF447-952B-4F47-8032-FC6FD810A4BD}">
      <dgm:prSet/>
      <dgm:spPr/>
      <dgm:t>
        <a:bodyPr/>
        <a:lstStyle/>
        <a:p>
          <a:endParaRPr lang="ru-RU"/>
        </a:p>
      </dgm:t>
    </dgm:pt>
    <dgm:pt modelId="{791B4CC7-46A3-4973-8546-A384709947A6}" type="sibTrans" cxnId="{124FF447-952B-4F47-8032-FC6FD810A4BD}">
      <dgm:prSet/>
      <dgm:spPr/>
      <dgm:t>
        <a:bodyPr/>
        <a:lstStyle/>
        <a:p>
          <a:endParaRPr lang="ru-RU"/>
        </a:p>
      </dgm:t>
    </dgm:pt>
    <dgm:pt modelId="{BF4BB82D-BE61-4F77-A31C-C25EA172EFF6}">
      <dgm:prSet phldrT="[Текст]"/>
      <dgm:spPr/>
      <dgm:t>
        <a:bodyPr/>
        <a:lstStyle/>
        <a:p>
          <a:r>
            <a:rPr lang="en-US" b="1" dirty="0"/>
            <a:t>National Regulation</a:t>
          </a:r>
          <a:endParaRPr lang="ru-RU" b="1" dirty="0"/>
        </a:p>
      </dgm:t>
    </dgm:pt>
    <dgm:pt modelId="{E920B8C2-B250-47B4-8B99-6FEE1ED5A0F7}" type="parTrans" cxnId="{4CAC855B-1CC6-4CE9-AA53-1C05715BBC1E}">
      <dgm:prSet/>
      <dgm:spPr/>
      <dgm:t>
        <a:bodyPr/>
        <a:lstStyle/>
        <a:p>
          <a:endParaRPr lang="ru-RU"/>
        </a:p>
      </dgm:t>
    </dgm:pt>
    <dgm:pt modelId="{A7B380B0-C69F-4349-A0BA-A2A8A7E9D6CA}" type="sibTrans" cxnId="{4CAC855B-1CC6-4CE9-AA53-1C05715BBC1E}">
      <dgm:prSet/>
      <dgm:spPr/>
      <dgm:t>
        <a:bodyPr/>
        <a:lstStyle/>
        <a:p>
          <a:endParaRPr lang="ru-RU"/>
        </a:p>
      </dgm:t>
    </dgm:pt>
    <dgm:pt modelId="{5938DF3E-36AB-48EF-864A-2A30C450DD9F}">
      <dgm:prSet phldrT="[Текст]"/>
      <dgm:spPr/>
      <dgm:t>
        <a:bodyPr/>
        <a:lstStyle/>
        <a:p>
          <a:r>
            <a:rPr lang="en-US" b="1" dirty="0"/>
            <a:t>National Space Economy</a:t>
          </a:r>
          <a:endParaRPr lang="ru-RU" b="1" dirty="0"/>
        </a:p>
      </dgm:t>
    </dgm:pt>
    <dgm:pt modelId="{0655F3EC-D246-4783-8C4E-3C7A6A9EC3D6}" type="sibTrans" cxnId="{FABC189E-68D3-4B16-BBA8-3DBBAC598705}">
      <dgm:prSet/>
      <dgm:spPr/>
      <dgm:t>
        <a:bodyPr/>
        <a:lstStyle/>
        <a:p>
          <a:endParaRPr lang="ru-RU"/>
        </a:p>
      </dgm:t>
    </dgm:pt>
    <dgm:pt modelId="{595FA615-476B-4A9C-86E9-47399DEB8AF9}" type="parTrans" cxnId="{FABC189E-68D3-4B16-BBA8-3DBBAC598705}">
      <dgm:prSet/>
      <dgm:spPr/>
      <dgm:t>
        <a:bodyPr/>
        <a:lstStyle/>
        <a:p>
          <a:endParaRPr lang="ru-RU"/>
        </a:p>
      </dgm:t>
    </dgm:pt>
    <dgm:pt modelId="{601120A0-11CC-4BF6-B6E7-CC8D61DD0561}">
      <dgm:prSet phldrT="[Текст]"/>
      <dgm:spPr/>
      <dgm:t>
        <a:bodyPr/>
        <a:lstStyle/>
        <a:p>
          <a:r>
            <a:rPr lang="en-US" b="1" dirty="0"/>
            <a:t>Global Space Concurrence</a:t>
          </a:r>
          <a:endParaRPr lang="ru-RU" b="1" dirty="0"/>
        </a:p>
      </dgm:t>
    </dgm:pt>
    <dgm:pt modelId="{C2680B73-5828-41C9-863C-D5160EBC421A}" type="parTrans" cxnId="{92F43AF4-D17D-4548-AC23-D541F339D8BB}">
      <dgm:prSet/>
      <dgm:spPr/>
      <dgm:t>
        <a:bodyPr/>
        <a:lstStyle/>
        <a:p>
          <a:endParaRPr lang="ru-RU"/>
        </a:p>
      </dgm:t>
    </dgm:pt>
    <dgm:pt modelId="{5C091AA8-5CE6-4FBF-80C9-B611A3752226}" type="sibTrans" cxnId="{92F43AF4-D17D-4548-AC23-D541F339D8BB}">
      <dgm:prSet/>
      <dgm:spPr/>
      <dgm:t>
        <a:bodyPr/>
        <a:lstStyle/>
        <a:p>
          <a:endParaRPr lang="ru-RU"/>
        </a:p>
      </dgm:t>
    </dgm:pt>
    <dgm:pt modelId="{77DE5519-5FB2-4FC2-9C26-D133AE5C839E}" type="pres">
      <dgm:prSet presAssocID="{A48197B1-261A-46E1-8D86-48D2EF35904B}" presName="Name0" presStyleCnt="0">
        <dgm:presLayoutVars>
          <dgm:chMax val="7"/>
          <dgm:resizeHandles val="exact"/>
        </dgm:presLayoutVars>
      </dgm:prSet>
      <dgm:spPr/>
      <dgm:t>
        <a:bodyPr/>
        <a:lstStyle/>
        <a:p>
          <a:endParaRPr lang="ru-RU"/>
        </a:p>
      </dgm:t>
    </dgm:pt>
    <dgm:pt modelId="{334D77B3-E0A4-4554-932C-E7BA332196A5}" type="pres">
      <dgm:prSet presAssocID="{A48197B1-261A-46E1-8D86-48D2EF35904B}" presName="comp1" presStyleCnt="0"/>
      <dgm:spPr/>
    </dgm:pt>
    <dgm:pt modelId="{57EE5260-8032-4321-A7E5-576CC0B2A654}" type="pres">
      <dgm:prSet presAssocID="{A48197B1-261A-46E1-8D86-48D2EF35904B}" presName="circle1" presStyleLbl="node1" presStyleIdx="0" presStyleCnt="4" custScaleX="120620" custScaleY="100000"/>
      <dgm:spPr/>
      <dgm:t>
        <a:bodyPr/>
        <a:lstStyle/>
        <a:p>
          <a:endParaRPr lang="ru-RU"/>
        </a:p>
      </dgm:t>
    </dgm:pt>
    <dgm:pt modelId="{7FB1689A-35D9-4C11-A27D-556DF0EDFA75}" type="pres">
      <dgm:prSet presAssocID="{A48197B1-261A-46E1-8D86-48D2EF35904B}" presName="c1text" presStyleLbl="node1" presStyleIdx="0" presStyleCnt="4">
        <dgm:presLayoutVars>
          <dgm:bulletEnabled val="1"/>
        </dgm:presLayoutVars>
      </dgm:prSet>
      <dgm:spPr/>
      <dgm:t>
        <a:bodyPr/>
        <a:lstStyle/>
        <a:p>
          <a:endParaRPr lang="ru-RU"/>
        </a:p>
      </dgm:t>
    </dgm:pt>
    <dgm:pt modelId="{536B1F16-25FF-4F20-A2D1-DAF5DBB5764B}" type="pres">
      <dgm:prSet presAssocID="{A48197B1-261A-46E1-8D86-48D2EF35904B}" presName="comp2" presStyleCnt="0"/>
      <dgm:spPr/>
    </dgm:pt>
    <dgm:pt modelId="{7803A082-37CF-4842-82A0-43B133B42AD9}" type="pres">
      <dgm:prSet presAssocID="{A48197B1-261A-46E1-8D86-48D2EF35904B}" presName="circle2" presStyleLbl="node1" presStyleIdx="1" presStyleCnt="4" custLinFactNeighborY="-857"/>
      <dgm:spPr/>
      <dgm:t>
        <a:bodyPr/>
        <a:lstStyle/>
        <a:p>
          <a:endParaRPr lang="ru-RU"/>
        </a:p>
      </dgm:t>
    </dgm:pt>
    <dgm:pt modelId="{88948F1C-608D-46C4-BC0E-6144BAB92D24}" type="pres">
      <dgm:prSet presAssocID="{A48197B1-261A-46E1-8D86-48D2EF35904B}" presName="c2text" presStyleLbl="node1" presStyleIdx="1" presStyleCnt="4">
        <dgm:presLayoutVars>
          <dgm:bulletEnabled val="1"/>
        </dgm:presLayoutVars>
      </dgm:prSet>
      <dgm:spPr/>
      <dgm:t>
        <a:bodyPr/>
        <a:lstStyle/>
        <a:p>
          <a:endParaRPr lang="ru-RU"/>
        </a:p>
      </dgm:t>
    </dgm:pt>
    <dgm:pt modelId="{CAC63817-EFFC-41D0-8553-E7265BC96ED9}" type="pres">
      <dgm:prSet presAssocID="{A48197B1-261A-46E1-8D86-48D2EF35904B}" presName="comp3" presStyleCnt="0"/>
      <dgm:spPr/>
    </dgm:pt>
    <dgm:pt modelId="{4E2FFE24-7FA2-4965-9015-92C1E97B658E}" type="pres">
      <dgm:prSet presAssocID="{A48197B1-261A-46E1-8D86-48D2EF35904B}" presName="circle3" presStyleLbl="node1" presStyleIdx="2" presStyleCnt="4"/>
      <dgm:spPr/>
      <dgm:t>
        <a:bodyPr/>
        <a:lstStyle/>
        <a:p>
          <a:endParaRPr lang="ru-RU"/>
        </a:p>
      </dgm:t>
    </dgm:pt>
    <dgm:pt modelId="{7043A31D-2066-48F4-A82F-3DF4BA4943F9}" type="pres">
      <dgm:prSet presAssocID="{A48197B1-261A-46E1-8D86-48D2EF35904B}" presName="c3text" presStyleLbl="node1" presStyleIdx="2" presStyleCnt="4">
        <dgm:presLayoutVars>
          <dgm:bulletEnabled val="1"/>
        </dgm:presLayoutVars>
      </dgm:prSet>
      <dgm:spPr/>
      <dgm:t>
        <a:bodyPr/>
        <a:lstStyle/>
        <a:p>
          <a:endParaRPr lang="ru-RU"/>
        </a:p>
      </dgm:t>
    </dgm:pt>
    <dgm:pt modelId="{68B36C91-6FC3-4542-80BA-2265E04F42A6}" type="pres">
      <dgm:prSet presAssocID="{A48197B1-261A-46E1-8D86-48D2EF35904B}" presName="comp4" presStyleCnt="0"/>
      <dgm:spPr/>
    </dgm:pt>
    <dgm:pt modelId="{C53A84FE-FA3F-48C1-9980-C6D1677653E3}" type="pres">
      <dgm:prSet presAssocID="{A48197B1-261A-46E1-8D86-48D2EF35904B}" presName="circle4" presStyleLbl="node1" presStyleIdx="3" presStyleCnt="4"/>
      <dgm:spPr/>
      <dgm:t>
        <a:bodyPr/>
        <a:lstStyle/>
        <a:p>
          <a:endParaRPr lang="ru-RU"/>
        </a:p>
      </dgm:t>
    </dgm:pt>
    <dgm:pt modelId="{3BE67EC4-7A74-4E13-A0C0-0A24324A0427}" type="pres">
      <dgm:prSet presAssocID="{A48197B1-261A-46E1-8D86-48D2EF35904B}" presName="c4text" presStyleLbl="node1" presStyleIdx="3" presStyleCnt="4">
        <dgm:presLayoutVars>
          <dgm:bulletEnabled val="1"/>
        </dgm:presLayoutVars>
      </dgm:prSet>
      <dgm:spPr/>
      <dgm:t>
        <a:bodyPr/>
        <a:lstStyle/>
        <a:p>
          <a:endParaRPr lang="ru-RU"/>
        </a:p>
      </dgm:t>
    </dgm:pt>
  </dgm:ptLst>
  <dgm:cxnLst>
    <dgm:cxn modelId="{411E0096-2193-4DEE-9190-9B79DE19B3CF}" type="presOf" srcId="{5938DF3E-36AB-48EF-864A-2A30C450DD9F}" destId="{C53A84FE-FA3F-48C1-9980-C6D1677653E3}" srcOrd="0" destOrd="0" presId="urn:microsoft.com/office/officeart/2005/8/layout/venn2"/>
    <dgm:cxn modelId="{836E6B0F-4461-413F-98BF-AAEEE1581D52}" type="presOf" srcId="{BF4BB82D-BE61-4F77-A31C-C25EA172EFF6}" destId="{4E2FFE24-7FA2-4965-9015-92C1E97B658E}" srcOrd="0" destOrd="0" presId="urn:microsoft.com/office/officeart/2005/8/layout/venn2"/>
    <dgm:cxn modelId="{1F63895D-D951-4975-99DF-6876A1A5BA50}" type="presOf" srcId="{5938DF3E-36AB-48EF-864A-2A30C450DD9F}" destId="{3BE67EC4-7A74-4E13-A0C0-0A24324A0427}" srcOrd="1" destOrd="0" presId="urn:microsoft.com/office/officeart/2005/8/layout/venn2"/>
    <dgm:cxn modelId="{124FF447-952B-4F47-8032-FC6FD810A4BD}" srcId="{A48197B1-261A-46E1-8D86-48D2EF35904B}" destId="{BC1BFA86-569B-49D8-989C-61F4ED313FAE}" srcOrd="1" destOrd="0" parTransId="{9A35B735-305E-4D18-9E8B-5C3B562EF093}" sibTransId="{791B4CC7-46A3-4973-8546-A384709947A6}"/>
    <dgm:cxn modelId="{2024E315-259A-4A8A-9A15-D2AA81B87A2A}" type="presOf" srcId="{601120A0-11CC-4BF6-B6E7-CC8D61DD0561}" destId="{57EE5260-8032-4321-A7E5-576CC0B2A654}" srcOrd="0" destOrd="0" presId="urn:microsoft.com/office/officeart/2005/8/layout/venn2"/>
    <dgm:cxn modelId="{3F738AFB-CC28-4087-9F9E-F6AECAAF877D}" type="presOf" srcId="{A48197B1-261A-46E1-8D86-48D2EF35904B}" destId="{77DE5519-5FB2-4FC2-9C26-D133AE5C839E}" srcOrd="0" destOrd="0" presId="urn:microsoft.com/office/officeart/2005/8/layout/venn2"/>
    <dgm:cxn modelId="{92F43AF4-D17D-4548-AC23-D541F339D8BB}" srcId="{A48197B1-261A-46E1-8D86-48D2EF35904B}" destId="{601120A0-11CC-4BF6-B6E7-CC8D61DD0561}" srcOrd="0" destOrd="0" parTransId="{C2680B73-5828-41C9-863C-D5160EBC421A}" sibTransId="{5C091AA8-5CE6-4FBF-80C9-B611A3752226}"/>
    <dgm:cxn modelId="{FABC189E-68D3-4B16-BBA8-3DBBAC598705}" srcId="{A48197B1-261A-46E1-8D86-48D2EF35904B}" destId="{5938DF3E-36AB-48EF-864A-2A30C450DD9F}" srcOrd="3" destOrd="0" parTransId="{595FA615-476B-4A9C-86E9-47399DEB8AF9}" sibTransId="{0655F3EC-D246-4783-8C4E-3C7A6A9EC3D6}"/>
    <dgm:cxn modelId="{C3778351-7DA0-448A-A71A-3A5E8DB76B03}" type="presOf" srcId="{BC1BFA86-569B-49D8-989C-61F4ED313FAE}" destId="{88948F1C-608D-46C4-BC0E-6144BAB92D24}" srcOrd="1" destOrd="0" presId="urn:microsoft.com/office/officeart/2005/8/layout/venn2"/>
    <dgm:cxn modelId="{4848C2C1-FFF6-4D4C-9DE0-BFCC4835DC5B}" type="presOf" srcId="{BC1BFA86-569B-49D8-989C-61F4ED313FAE}" destId="{7803A082-37CF-4842-82A0-43B133B42AD9}" srcOrd="0" destOrd="0" presId="urn:microsoft.com/office/officeart/2005/8/layout/venn2"/>
    <dgm:cxn modelId="{4CAC855B-1CC6-4CE9-AA53-1C05715BBC1E}" srcId="{A48197B1-261A-46E1-8D86-48D2EF35904B}" destId="{BF4BB82D-BE61-4F77-A31C-C25EA172EFF6}" srcOrd="2" destOrd="0" parTransId="{E920B8C2-B250-47B4-8B99-6FEE1ED5A0F7}" sibTransId="{A7B380B0-C69F-4349-A0BA-A2A8A7E9D6CA}"/>
    <dgm:cxn modelId="{F069FA3D-E2AB-48EB-BDDA-4FA71230A39F}" type="presOf" srcId="{601120A0-11CC-4BF6-B6E7-CC8D61DD0561}" destId="{7FB1689A-35D9-4C11-A27D-556DF0EDFA75}" srcOrd="1" destOrd="0" presId="urn:microsoft.com/office/officeart/2005/8/layout/venn2"/>
    <dgm:cxn modelId="{84680EC0-1617-40DD-A10A-780B993E3F57}" type="presOf" srcId="{BF4BB82D-BE61-4F77-A31C-C25EA172EFF6}" destId="{7043A31D-2066-48F4-A82F-3DF4BA4943F9}" srcOrd="1" destOrd="0" presId="urn:microsoft.com/office/officeart/2005/8/layout/venn2"/>
    <dgm:cxn modelId="{1CD4587D-E043-4E08-A006-133EBA514D0B}" type="presParOf" srcId="{77DE5519-5FB2-4FC2-9C26-D133AE5C839E}" destId="{334D77B3-E0A4-4554-932C-E7BA332196A5}" srcOrd="0" destOrd="0" presId="urn:microsoft.com/office/officeart/2005/8/layout/venn2"/>
    <dgm:cxn modelId="{5D5EA542-6A65-4EA0-B39A-5B7EE6B5AD4C}" type="presParOf" srcId="{334D77B3-E0A4-4554-932C-E7BA332196A5}" destId="{57EE5260-8032-4321-A7E5-576CC0B2A654}" srcOrd="0" destOrd="0" presId="urn:microsoft.com/office/officeart/2005/8/layout/venn2"/>
    <dgm:cxn modelId="{934F830F-9DC5-449C-9715-C900D04DC3BF}" type="presParOf" srcId="{334D77B3-E0A4-4554-932C-E7BA332196A5}" destId="{7FB1689A-35D9-4C11-A27D-556DF0EDFA75}" srcOrd="1" destOrd="0" presId="urn:microsoft.com/office/officeart/2005/8/layout/venn2"/>
    <dgm:cxn modelId="{D76DB3A3-33DC-4FAA-88FC-4776F952E622}" type="presParOf" srcId="{77DE5519-5FB2-4FC2-9C26-D133AE5C839E}" destId="{536B1F16-25FF-4F20-A2D1-DAF5DBB5764B}" srcOrd="1" destOrd="0" presId="urn:microsoft.com/office/officeart/2005/8/layout/venn2"/>
    <dgm:cxn modelId="{E714CCBC-725E-4B11-B516-5FA3166BC07D}" type="presParOf" srcId="{536B1F16-25FF-4F20-A2D1-DAF5DBB5764B}" destId="{7803A082-37CF-4842-82A0-43B133B42AD9}" srcOrd="0" destOrd="0" presId="urn:microsoft.com/office/officeart/2005/8/layout/venn2"/>
    <dgm:cxn modelId="{4B3C3741-C43F-4C41-A748-59630208B22F}" type="presParOf" srcId="{536B1F16-25FF-4F20-A2D1-DAF5DBB5764B}" destId="{88948F1C-608D-46C4-BC0E-6144BAB92D24}" srcOrd="1" destOrd="0" presId="urn:microsoft.com/office/officeart/2005/8/layout/venn2"/>
    <dgm:cxn modelId="{DA1AA5AF-24CE-4363-95F0-2F5A5F0F40CE}" type="presParOf" srcId="{77DE5519-5FB2-4FC2-9C26-D133AE5C839E}" destId="{CAC63817-EFFC-41D0-8553-E7265BC96ED9}" srcOrd="2" destOrd="0" presId="urn:microsoft.com/office/officeart/2005/8/layout/venn2"/>
    <dgm:cxn modelId="{F5856218-CF7A-405E-919B-7B18B4AEA5DB}" type="presParOf" srcId="{CAC63817-EFFC-41D0-8553-E7265BC96ED9}" destId="{4E2FFE24-7FA2-4965-9015-92C1E97B658E}" srcOrd="0" destOrd="0" presId="urn:microsoft.com/office/officeart/2005/8/layout/venn2"/>
    <dgm:cxn modelId="{75F0148C-8442-41D0-AA40-3D37B7BEE600}" type="presParOf" srcId="{CAC63817-EFFC-41D0-8553-E7265BC96ED9}" destId="{7043A31D-2066-48F4-A82F-3DF4BA4943F9}" srcOrd="1" destOrd="0" presId="urn:microsoft.com/office/officeart/2005/8/layout/venn2"/>
    <dgm:cxn modelId="{97232962-A159-4E96-9B74-57B772A7835E}" type="presParOf" srcId="{77DE5519-5FB2-4FC2-9C26-D133AE5C839E}" destId="{68B36C91-6FC3-4542-80BA-2265E04F42A6}" srcOrd="3" destOrd="0" presId="urn:microsoft.com/office/officeart/2005/8/layout/venn2"/>
    <dgm:cxn modelId="{752ACC45-502B-4C10-A4A0-748118861504}" type="presParOf" srcId="{68B36C91-6FC3-4542-80BA-2265E04F42A6}" destId="{C53A84FE-FA3F-48C1-9980-C6D1677653E3}" srcOrd="0" destOrd="0" presId="urn:microsoft.com/office/officeart/2005/8/layout/venn2"/>
    <dgm:cxn modelId="{BBCFE40C-1AB7-4C26-BDF8-0016FC53A40B}" type="presParOf" srcId="{68B36C91-6FC3-4542-80BA-2265E04F42A6}" destId="{3BE67EC4-7A74-4E13-A0C0-0A24324A0427}" srcOrd="1" destOrd="0" presId="urn:microsoft.com/office/officeart/2005/8/layout/ven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4C8D310-026B-421C-8BE7-28BB4F7DAF06}"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ru-RU"/>
        </a:p>
      </dgm:t>
    </dgm:pt>
    <dgm:pt modelId="{522B7E4B-9334-463F-B311-767D0FD36CAB}">
      <dgm:prSet phldrT="[Текст]"/>
      <dgm:spPr/>
      <dgm:t>
        <a:bodyPr/>
        <a:lstStyle/>
        <a:p>
          <a:pPr indent="288000"/>
          <a:r>
            <a:rPr lang="fr-FR" b="1" dirty="0">
              <a:latin typeface="Arial" panose="020B0604020202020204" pitchFamily="34" charset="0"/>
              <a:cs typeface="Arial" panose="020B0604020202020204" pitchFamily="34" charset="0"/>
            </a:rPr>
            <a:t>Innovative precedent creating</a:t>
          </a:r>
          <a:endParaRPr lang="ru-RU" b="1" dirty="0">
            <a:latin typeface="Arial" panose="020B0604020202020204" pitchFamily="34" charset="0"/>
            <a:cs typeface="Arial" panose="020B0604020202020204" pitchFamily="34" charset="0"/>
          </a:endParaRPr>
        </a:p>
      </dgm:t>
    </dgm:pt>
    <dgm:pt modelId="{04C1BF8A-1C7D-41D8-8D4C-3483EDD9B5F3}" type="parTrans" cxnId="{FC773CB3-D14E-4DCB-83D3-9B960AE3CD23}">
      <dgm:prSet/>
      <dgm:spPr/>
      <dgm:t>
        <a:bodyPr/>
        <a:lstStyle/>
        <a:p>
          <a:endParaRPr lang="ru-RU"/>
        </a:p>
      </dgm:t>
    </dgm:pt>
    <dgm:pt modelId="{DE9F7476-332F-4F27-8624-567182EE145E}" type="sibTrans" cxnId="{FC773CB3-D14E-4DCB-83D3-9B960AE3CD23}">
      <dgm:prSet/>
      <dgm:spPr/>
      <dgm:t>
        <a:bodyPr/>
        <a:lstStyle/>
        <a:p>
          <a:endParaRPr lang="ru-RU"/>
        </a:p>
      </dgm:t>
    </dgm:pt>
    <dgm:pt modelId="{797C1D78-1DF2-4000-B136-ED2EF371A5C9}">
      <dgm:prSet phldrT="[Текст]"/>
      <dgm:spPr/>
      <dgm:t>
        <a:bodyPr/>
        <a:lstStyle/>
        <a:p>
          <a:pPr indent="288000"/>
          <a:r>
            <a:rPr lang="fr-FR" b="1" dirty="0">
              <a:latin typeface="Arial" panose="020B0604020202020204" pitchFamily="34" charset="0"/>
              <a:cs typeface="Arial" panose="020B0604020202020204" pitchFamily="34" charset="0"/>
            </a:rPr>
            <a:t>Precedent turns into permissible practices</a:t>
          </a:r>
          <a:endParaRPr lang="ru-RU" b="1" dirty="0">
            <a:latin typeface="Arial" panose="020B0604020202020204" pitchFamily="34" charset="0"/>
            <a:cs typeface="Arial" panose="020B0604020202020204" pitchFamily="34" charset="0"/>
          </a:endParaRPr>
        </a:p>
      </dgm:t>
    </dgm:pt>
    <dgm:pt modelId="{643E963E-8506-4178-9E09-D40854212541}" type="parTrans" cxnId="{CB15280C-8236-4B4F-8B74-E129A034A540}">
      <dgm:prSet/>
      <dgm:spPr/>
      <dgm:t>
        <a:bodyPr/>
        <a:lstStyle/>
        <a:p>
          <a:endParaRPr lang="ru-RU"/>
        </a:p>
      </dgm:t>
    </dgm:pt>
    <dgm:pt modelId="{92025962-5AA0-42F5-9785-4605AAF20250}" type="sibTrans" cxnId="{CB15280C-8236-4B4F-8B74-E129A034A540}">
      <dgm:prSet/>
      <dgm:spPr/>
      <dgm:t>
        <a:bodyPr/>
        <a:lstStyle/>
        <a:p>
          <a:endParaRPr lang="ru-RU"/>
        </a:p>
      </dgm:t>
    </dgm:pt>
    <dgm:pt modelId="{F69E0186-25D3-4B25-96B8-7DAF516925F1}">
      <dgm:prSet phldrT="[Текст]"/>
      <dgm:spPr/>
      <dgm:t>
        <a:bodyPr/>
        <a:lstStyle/>
        <a:p>
          <a:pPr indent="288000">
            <a:lnSpc>
              <a:spcPct val="100000"/>
            </a:lnSpc>
            <a:spcAft>
              <a:spcPts val="0"/>
            </a:spcAft>
          </a:pPr>
          <a:r>
            <a:rPr lang="fr-FR" b="1" dirty="0">
              <a:latin typeface="Arial" panose="020B0604020202020204" pitchFamily="34" charset="0"/>
              <a:cs typeface="Arial" panose="020B0604020202020204" pitchFamily="34" charset="0"/>
            </a:rPr>
            <a:t>Dissemination of </a:t>
          </a:r>
          <a:r>
            <a:rPr lang="en-US" b="1" dirty="0">
              <a:latin typeface="Arial" panose="020B0604020202020204" pitchFamily="34" charset="0"/>
              <a:cs typeface="Arial" panose="020B0604020202020204" pitchFamily="34" charset="0"/>
            </a:rPr>
            <a:t> ‘best practice’</a:t>
          </a:r>
          <a:endParaRPr lang="ru-RU" b="1" dirty="0">
            <a:latin typeface="Arial" panose="020B0604020202020204" pitchFamily="34" charset="0"/>
            <a:cs typeface="Arial" panose="020B0604020202020204" pitchFamily="34" charset="0"/>
          </a:endParaRPr>
        </a:p>
      </dgm:t>
    </dgm:pt>
    <dgm:pt modelId="{9A34ACD2-7B7C-4FCB-BD28-6D8F3F40C025}" type="parTrans" cxnId="{8CEE2826-0378-456F-8F81-4716F4D7F405}">
      <dgm:prSet/>
      <dgm:spPr/>
      <dgm:t>
        <a:bodyPr/>
        <a:lstStyle/>
        <a:p>
          <a:endParaRPr lang="ru-RU"/>
        </a:p>
      </dgm:t>
    </dgm:pt>
    <dgm:pt modelId="{D72E0716-3D28-4A7D-8247-0CB5BCF547A2}" type="sibTrans" cxnId="{8CEE2826-0378-456F-8F81-4716F4D7F405}">
      <dgm:prSet/>
      <dgm:spPr/>
      <dgm:t>
        <a:bodyPr/>
        <a:lstStyle/>
        <a:p>
          <a:endParaRPr lang="ru-RU"/>
        </a:p>
      </dgm:t>
    </dgm:pt>
    <dgm:pt modelId="{C6377ADD-D6A6-4964-8748-9C94E489B319}">
      <dgm:prSet phldrT="[Текст]"/>
      <dgm:spPr/>
      <dgm:t>
        <a:bodyPr/>
        <a:lstStyle/>
        <a:p>
          <a:pPr indent="288000">
            <a:lnSpc>
              <a:spcPct val="100000"/>
            </a:lnSpc>
            <a:spcAft>
              <a:spcPts val="0"/>
            </a:spcAft>
          </a:pPr>
          <a:r>
            <a:rPr lang="en-US" b="1" dirty="0">
              <a:latin typeface="Arial" panose="020B0604020202020204" pitchFamily="34" charset="0"/>
              <a:cs typeface="Arial" panose="020B0604020202020204" pitchFamily="34" charset="0"/>
            </a:rPr>
            <a:t>Formation of a favorable legal opinion</a:t>
          </a:r>
          <a:endParaRPr lang="ru-RU" b="1" dirty="0">
            <a:latin typeface="Arial" panose="020B0604020202020204" pitchFamily="34" charset="0"/>
            <a:cs typeface="Arial" panose="020B0604020202020204" pitchFamily="34" charset="0"/>
          </a:endParaRPr>
        </a:p>
      </dgm:t>
    </dgm:pt>
    <dgm:pt modelId="{24D85A00-F11E-460D-8038-5640D2C7EC7C}" type="parTrans" cxnId="{A0429810-6734-46EB-98AA-CFF9C511E436}">
      <dgm:prSet/>
      <dgm:spPr/>
      <dgm:t>
        <a:bodyPr/>
        <a:lstStyle/>
        <a:p>
          <a:endParaRPr lang="ru-RU"/>
        </a:p>
      </dgm:t>
    </dgm:pt>
    <dgm:pt modelId="{053DE2F6-2138-47E3-8726-7C7EF0E43A86}" type="sibTrans" cxnId="{A0429810-6734-46EB-98AA-CFF9C511E436}">
      <dgm:prSet/>
      <dgm:spPr/>
      <dgm:t>
        <a:bodyPr/>
        <a:lstStyle/>
        <a:p>
          <a:endParaRPr lang="ru-RU"/>
        </a:p>
      </dgm:t>
    </dgm:pt>
    <dgm:pt modelId="{6B527C4D-3837-4A80-AE6D-97000F08F6A1}">
      <dgm:prSet phldrT="[Текст]"/>
      <dgm:spPr/>
      <dgm:t>
        <a:bodyPr/>
        <a:lstStyle/>
        <a:p>
          <a:pPr indent="288000">
            <a:lnSpc>
              <a:spcPct val="100000"/>
            </a:lnSpc>
            <a:spcAft>
              <a:spcPts val="0"/>
            </a:spcAft>
          </a:pPr>
          <a:r>
            <a:rPr lang="en-US" b="1" dirty="0">
              <a:latin typeface="Arial" panose="020B0604020202020204" pitchFamily="34" charset="0"/>
              <a:cs typeface="Arial" panose="020B0604020202020204" pitchFamily="34" charset="0"/>
            </a:rPr>
            <a:t>Legalization of the innovative practices</a:t>
          </a:r>
        </a:p>
        <a:p>
          <a:pPr indent="288000">
            <a:lnSpc>
              <a:spcPct val="100000"/>
            </a:lnSpc>
            <a:spcAft>
              <a:spcPts val="0"/>
            </a:spcAft>
          </a:pPr>
          <a:r>
            <a:rPr lang="en-US" b="1" dirty="0">
              <a:latin typeface="Arial" panose="020B0604020202020204" pitchFamily="34" charset="0"/>
              <a:cs typeface="Arial" panose="020B0604020202020204" pitchFamily="34" charset="0"/>
            </a:rPr>
            <a:t>(recognition as an international custom)</a:t>
          </a:r>
          <a:endParaRPr lang="ru-RU" b="1" dirty="0">
            <a:latin typeface="Arial" panose="020B0604020202020204" pitchFamily="34" charset="0"/>
            <a:cs typeface="Arial" panose="020B0604020202020204" pitchFamily="34" charset="0"/>
          </a:endParaRPr>
        </a:p>
      </dgm:t>
    </dgm:pt>
    <dgm:pt modelId="{D9E47457-E764-4F23-945B-2544BBD0A63F}" type="parTrans" cxnId="{36EC7787-B04E-416A-8E33-982D32862D8B}">
      <dgm:prSet/>
      <dgm:spPr/>
      <dgm:t>
        <a:bodyPr/>
        <a:lstStyle/>
        <a:p>
          <a:endParaRPr lang="ru-RU"/>
        </a:p>
      </dgm:t>
    </dgm:pt>
    <dgm:pt modelId="{FB6BF842-8399-4A9A-824D-66A7AE72C0C1}" type="sibTrans" cxnId="{36EC7787-B04E-416A-8E33-982D32862D8B}">
      <dgm:prSet/>
      <dgm:spPr/>
      <dgm:t>
        <a:bodyPr/>
        <a:lstStyle/>
        <a:p>
          <a:endParaRPr lang="ru-RU"/>
        </a:p>
      </dgm:t>
    </dgm:pt>
    <dgm:pt modelId="{D6D69BCC-D65D-4D51-BC4A-EF5AF9527772}">
      <dgm:prSet/>
      <dgm:spPr/>
      <dgm:t>
        <a:bodyPr/>
        <a:lstStyle/>
        <a:p>
          <a:endParaRPr lang="ru-RU"/>
        </a:p>
      </dgm:t>
    </dgm:pt>
    <dgm:pt modelId="{008E5FA3-44D2-4CB0-850C-92862913C3FF}" type="parTrans" cxnId="{41B87662-8A5E-4366-AEA0-2B3848C399B6}">
      <dgm:prSet/>
      <dgm:spPr/>
      <dgm:t>
        <a:bodyPr/>
        <a:lstStyle/>
        <a:p>
          <a:endParaRPr lang="ru-RU"/>
        </a:p>
      </dgm:t>
    </dgm:pt>
    <dgm:pt modelId="{6D07402D-B18C-4429-901C-3A4E962406A2}" type="sibTrans" cxnId="{41B87662-8A5E-4366-AEA0-2B3848C399B6}">
      <dgm:prSet/>
      <dgm:spPr/>
      <dgm:t>
        <a:bodyPr/>
        <a:lstStyle/>
        <a:p>
          <a:endParaRPr lang="ru-RU"/>
        </a:p>
      </dgm:t>
    </dgm:pt>
    <dgm:pt modelId="{EDFCD19C-A440-4EB0-9B44-349FFDF62AC3}">
      <dgm:prSet/>
      <dgm:spPr/>
      <dgm:t>
        <a:bodyPr/>
        <a:lstStyle/>
        <a:p>
          <a:endParaRPr lang="ru-RU"/>
        </a:p>
      </dgm:t>
    </dgm:pt>
    <dgm:pt modelId="{54ABE5E8-C0F3-4B00-A604-387D11B6A4A6}" type="parTrans" cxnId="{98DF32D1-EF04-4FB6-8EE0-E4D64F411B4A}">
      <dgm:prSet/>
      <dgm:spPr/>
      <dgm:t>
        <a:bodyPr/>
        <a:lstStyle/>
        <a:p>
          <a:endParaRPr lang="ru-RU"/>
        </a:p>
      </dgm:t>
    </dgm:pt>
    <dgm:pt modelId="{39EDE79F-09E8-4905-AB34-D0BB412CA2E5}" type="sibTrans" cxnId="{98DF32D1-EF04-4FB6-8EE0-E4D64F411B4A}">
      <dgm:prSet/>
      <dgm:spPr/>
      <dgm:t>
        <a:bodyPr/>
        <a:lstStyle/>
        <a:p>
          <a:endParaRPr lang="ru-RU"/>
        </a:p>
      </dgm:t>
    </dgm:pt>
    <dgm:pt modelId="{A86FE14D-2BC6-4FD3-A601-8234FAFD8094}" type="pres">
      <dgm:prSet presAssocID="{34C8D310-026B-421C-8BE7-28BB4F7DAF06}" presName="outerComposite" presStyleCnt="0">
        <dgm:presLayoutVars>
          <dgm:chMax val="5"/>
          <dgm:dir/>
          <dgm:resizeHandles val="exact"/>
        </dgm:presLayoutVars>
      </dgm:prSet>
      <dgm:spPr/>
      <dgm:t>
        <a:bodyPr/>
        <a:lstStyle/>
        <a:p>
          <a:endParaRPr lang="ru-RU"/>
        </a:p>
      </dgm:t>
    </dgm:pt>
    <dgm:pt modelId="{D1327DD0-6F3B-4B51-A4C0-12FC5E3BEF19}" type="pres">
      <dgm:prSet presAssocID="{34C8D310-026B-421C-8BE7-28BB4F7DAF06}" presName="dummyMaxCanvas" presStyleCnt="0">
        <dgm:presLayoutVars/>
      </dgm:prSet>
      <dgm:spPr/>
    </dgm:pt>
    <dgm:pt modelId="{8A056614-8BD4-45DC-90E6-073D4E9407DA}" type="pres">
      <dgm:prSet presAssocID="{34C8D310-026B-421C-8BE7-28BB4F7DAF06}" presName="FiveNodes_1" presStyleLbl="node1" presStyleIdx="0" presStyleCnt="5">
        <dgm:presLayoutVars>
          <dgm:bulletEnabled val="1"/>
        </dgm:presLayoutVars>
      </dgm:prSet>
      <dgm:spPr/>
      <dgm:t>
        <a:bodyPr/>
        <a:lstStyle/>
        <a:p>
          <a:endParaRPr lang="ru-RU"/>
        </a:p>
      </dgm:t>
    </dgm:pt>
    <dgm:pt modelId="{E734DD69-9212-4BA3-935B-A25CB92D4EEE}" type="pres">
      <dgm:prSet presAssocID="{34C8D310-026B-421C-8BE7-28BB4F7DAF06}" presName="FiveNodes_2" presStyleLbl="node1" presStyleIdx="1" presStyleCnt="5">
        <dgm:presLayoutVars>
          <dgm:bulletEnabled val="1"/>
        </dgm:presLayoutVars>
      </dgm:prSet>
      <dgm:spPr/>
      <dgm:t>
        <a:bodyPr/>
        <a:lstStyle/>
        <a:p>
          <a:endParaRPr lang="ru-RU"/>
        </a:p>
      </dgm:t>
    </dgm:pt>
    <dgm:pt modelId="{27081755-920F-4093-B560-C66625C583BD}" type="pres">
      <dgm:prSet presAssocID="{34C8D310-026B-421C-8BE7-28BB4F7DAF06}" presName="FiveNodes_3" presStyleLbl="node1" presStyleIdx="2" presStyleCnt="5">
        <dgm:presLayoutVars>
          <dgm:bulletEnabled val="1"/>
        </dgm:presLayoutVars>
      </dgm:prSet>
      <dgm:spPr/>
      <dgm:t>
        <a:bodyPr/>
        <a:lstStyle/>
        <a:p>
          <a:endParaRPr lang="ru-RU"/>
        </a:p>
      </dgm:t>
    </dgm:pt>
    <dgm:pt modelId="{2B2864E4-F1C4-4381-ACD3-6F95D6A5B833}" type="pres">
      <dgm:prSet presAssocID="{34C8D310-026B-421C-8BE7-28BB4F7DAF06}" presName="FiveNodes_4" presStyleLbl="node1" presStyleIdx="3" presStyleCnt="5">
        <dgm:presLayoutVars>
          <dgm:bulletEnabled val="1"/>
        </dgm:presLayoutVars>
      </dgm:prSet>
      <dgm:spPr/>
      <dgm:t>
        <a:bodyPr/>
        <a:lstStyle/>
        <a:p>
          <a:endParaRPr lang="ru-RU"/>
        </a:p>
      </dgm:t>
    </dgm:pt>
    <dgm:pt modelId="{55D18909-C4F1-4813-8091-D528640D59BD}" type="pres">
      <dgm:prSet presAssocID="{34C8D310-026B-421C-8BE7-28BB4F7DAF06}" presName="FiveNodes_5" presStyleLbl="node1" presStyleIdx="4" presStyleCnt="5">
        <dgm:presLayoutVars>
          <dgm:bulletEnabled val="1"/>
        </dgm:presLayoutVars>
      </dgm:prSet>
      <dgm:spPr/>
      <dgm:t>
        <a:bodyPr/>
        <a:lstStyle/>
        <a:p>
          <a:endParaRPr lang="ru-RU"/>
        </a:p>
      </dgm:t>
    </dgm:pt>
    <dgm:pt modelId="{92072715-DC59-4F41-9D4D-5DCED6BB85DB}" type="pres">
      <dgm:prSet presAssocID="{34C8D310-026B-421C-8BE7-28BB4F7DAF06}" presName="FiveConn_1-2" presStyleLbl="fgAccFollowNode1" presStyleIdx="0" presStyleCnt="4">
        <dgm:presLayoutVars>
          <dgm:bulletEnabled val="1"/>
        </dgm:presLayoutVars>
      </dgm:prSet>
      <dgm:spPr/>
      <dgm:t>
        <a:bodyPr/>
        <a:lstStyle/>
        <a:p>
          <a:endParaRPr lang="ru-RU"/>
        </a:p>
      </dgm:t>
    </dgm:pt>
    <dgm:pt modelId="{DD7B2DF1-4EA6-4021-800A-ACE00CCD77B6}" type="pres">
      <dgm:prSet presAssocID="{34C8D310-026B-421C-8BE7-28BB4F7DAF06}" presName="FiveConn_2-3" presStyleLbl="fgAccFollowNode1" presStyleIdx="1" presStyleCnt="4">
        <dgm:presLayoutVars>
          <dgm:bulletEnabled val="1"/>
        </dgm:presLayoutVars>
      </dgm:prSet>
      <dgm:spPr/>
      <dgm:t>
        <a:bodyPr/>
        <a:lstStyle/>
        <a:p>
          <a:endParaRPr lang="ru-RU"/>
        </a:p>
      </dgm:t>
    </dgm:pt>
    <dgm:pt modelId="{854CC75D-D038-433C-B23B-ED17A506B195}" type="pres">
      <dgm:prSet presAssocID="{34C8D310-026B-421C-8BE7-28BB4F7DAF06}" presName="FiveConn_3-4" presStyleLbl="fgAccFollowNode1" presStyleIdx="2" presStyleCnt="4">
        <dgm:presLayoutVars>
          <dgm:bulletEnabled val="1"/>
        </dgm:presLayoutVars>
      </dgm:prSet>
      <dgm:spPr/>
      <dgm:t>
        <a:bodyPr/>
        <a:lstStyle/>
        <a:p>
          <a:endParaRPr lang="ru-RU"/>
        </a:p>
      </dgm:t>
    </dgm:pt>
    <dgm:pt modelId="{B02F8481-B23A-4183-A690-C227CB3F326D}" type="pres">
      <dgm:prSet presAssocID="{34C8D310-026B-421C-8BE7-28BB4F7DAF06}" presName="FiveConn_4-5" presStyleLbl="fgAccFollowNode1" presStyleIdx="3" presStyleCnt="4">
        <dgm:presLayoutVars>
          <dgm:bulletEnabled val="1"/>
        </dgm:presLayoutVars>
      </dgm:prSet>
      <dgm:spPr/>
      <dgm:t>
        <a:bodyPr/>
        <a:lstStyle/>
        <a:p>
          <a:endParaRPr lang="ru-RU"/>
        </a:p>
      </dgm:t>
    </dgm:pt>
    <dgm:pt modelId="{DD5475E0-C967-453D-B888-2523F6FC1EEF}" type="pres">
      <dgm:prSet presAssocID="{34C8D310-026B-421C-8BE7-28BB4F7DAF06}" presName="FiveNodes_1_text" presStyleLbl="node1" presStyleIdx="4" presStyleCnt="5">
        <dgm:presLayoutVars>
          <dgm:bulletEnabled val="1"/>
        </dgm:presLayoutVars>
      </dgm:prSet>
      <dgm:spPr/>
      <dgm:t>
        <a:bodyPr/>
        <a:lstStyle/>
        <a:p>
          <a:endParaRPr lang="ru-RU"/>
        </a:p>
      </dgm:t>
    </dgm:pt>
    <dgm:pt modelId="{F08D75BA-6CF2-4848-9467-47FB94CC0F30}" type="pres">
      <dgm:prSet presAssocID="{34C8D310-026B-421C-8BE7-28BB4F7DAF06}" presName="FiveNodes_2_text" presStyleLbl="node1" presStyleIdx="4" presStyleCnt="5">
        <dgm:presLayoutVars>
          <dgm:bulletEnabled val="1"/>
        </dgm:presLayoutVars>
      </dgm:prSet>
      <dgm:spPr/>
      <dgm:t>
        <a:bodyPr/>
        <a:lstStyle/>
        <a:p>
          <a:endParaRPr lang="ru-RU"/>
        </a:p>
      </dgm:t>
    </dgm:pt>
    <dgm:pt modelId="{1352B716-F72C-4F4F-B815-3903264BB191}" type="pres">
      <dgm:prSet presAssocID="{34C8D310-026B-421C-8BE7-28BB4F7DAF06}" presName="FiveNodes_3_text" presStyleLbl="node1" presStyleIdx="4" presStyleCnt="5">
        <dgm:presLayoutVars>
          <dgm:bulletEnabled val="1"/>
        </dgm:presLayoutVars>
      </dgm:prSet>
      <dgm:spPr/>
      <dgm:t>
        <a:bodyPr/>
        <a:lstStyle/>
        <a:p>
          <a:endParaRPr lang="ru-RU"/>
        </a:p>
      </dgm:t>
    </dgm:pt>
    <dgm:pt modelId="{0C3A1011-7112-42C2-80A5-37A79C4CBEAE}" type="pres">
      <dgm:prSet presAssocID="{34C8D310-026B-421C-8BE7-28BB4F7DAF06}" presName="FiveNodes_4_text" presStyleLbl="node1" presStyleIdx="4" presStyleCnt="5">
        <dgm:presLayoutVars>
          <dgm:bulletEnabled val="1"/>
        </dgm:presLayoutVars>
      </dgm:prSet>
      <dgm:spPr/>
      <dgm:t>
        <a:bodyPr/>
        <a:lstStyle/>
        <a:p>
          <a:endParaRPr lang="ru-RU"/>
        </a:p>
      </dgm:t>
    </dgm:pt>
    <dgm:pt modelId="{F4703038-E8CD-4C63-A338-CFFD9504DCD1}" type="pres">
      <dgm:prSet presAssocID="{34C8D310-026B-421C-8BE7-28BB4F7DAF06}" presName="FiveNodes_5_text" presStyleLbl="node1" presStyleIdx="4" presStyleCnt="5">
        <dgm:presLayoutVars>
          <dgm:bulletEnabled val="1"/>
        </dgm:presLayoutVars>
      </dgm:prSet>
      <dgm:spPr/>
      <dgm:t>
        <a:bodyPr/>
        <a:lstStyle/>
        <a:p>
          <a:endParaRPr lang="ru-RU"/>
        </a:p>
      </dgm:t>
    </dgm:pt>
  </dgm:ptLst>
  <dgm:cxnLst>
    <dgm:cxn modelId="{98DF32D1-EF04-4FB6-8EE0-E4D64F411B4A}" srcId="{34C8D310-026B-421C-8BE7-28BB4F7DAF06}" destId="{EDFCD19C-A440-4EB0-9B44-349FFDF62AC3}" srcOrd="6" destOrd="0" parTransId="{54ABE5E8-C0F3-4B00-A604-387D11B6A4A6}" sibTransId="{39EDE79F-09E8-4905-AB34-D0BB412CA2E5}"/>
    <dgm:cxn modelId="{2AA10B3B-5A29-45F3-880C-85C65141596B}" type="presOf" srcId="{053DE2F6-2138-47E3-8726-7C7EF0E43A86}" destId="{B02F8481-B23A-4183-A690-C227CB3F326D}" srcOrd="0" destOrd="0" presId="urn:microsoft.com/office/officeart/2005/8/layout/vProcess5"/>
    <dgm:cxn modelId="{2A2F4141-F34E-4D87-9EA0-3A60418E6EA9}" type="presOf" srcId="{C6377ADD-D6A6-4964-8748-9C94E489B319}" destId="{0C3A1011-7112-42C2-80A5-37A79C4CBEAE}" srcOrd="1" destOrd="0" presId="urn:microsoft.com/office/officeart/2005/8/layout/vProcess5"/>
    <dgm:cxn modelId="{E1A29AAD-CF70-4F7A-8978-5D05B6BCE686}" type="presOf" srcId="{522B7E4B-9334-463F-B311-767D0FD36CAB}" destId="{DD5475E0-C967-453D-B888-2523F6FC1EEF}" srcOrd="1" destOrd="0" presId="urn:microsoft.com/office/officeart/2005/8/layout/vProcess5"/>
    <dgm:cxn modelId="{20986E82-3949-4656-847F-ADDFA18A214E}" type="presOf" srcId="{6B527C4D-3837-4A80-AE6D-97000F08F6A1}" destId="{F4703038-E8CD-4C63-A338-CFFD9504DCD1}" srcOrd="1" destOrd="0" presId="urn:microsoft.com/office/officeart/2005/8/layout/vProcess5"/>
    <dgm:cxn modelId="{8CEE2826-0378-456F-8F81-4716F4D7F405}" srcId="{34C8D310-026B-421C-8BE7-28BB4F7DAF06}" destId="{F69E0186-25D3-4B25-96B8-7DAF516925F1}" srcOrd="2" destOrd="0" parTransId="{9A34ACD2-7B7C-4FCB-BD28-6D8F3F40C025}" sibTransId="{D72E0716-3D28-4A7D-8247-0CB5BCF547A2}"/>
    <dgm:cxn modelId="{7DD396F6-A111-4BAF-9C1A-3C1AA96DCA3F}" type="presOf" srcId="{F69E0186-25D3-4B25-96B8-7DAF516925F1}" destId="{27081755-920F-4093-B560-C66625C583BD}" srcOrd="0" destOrd="0" presId="urn:microsoft.com/office/officeart/2005/8/layout/vProcess5"/>
    <dgm:cxn modelId="{3A745CF1-B9E4-4A36-8074-2C121647E957}" type="presOf" srcId="{F69E0186-25D3-4B25-96B8-7DAF516925F1}" destId="{1352B716-F72C-4F4F-B815-3903264BB191}" srcOrd="1" destOrd="0" presId="urn:microsoft.com/office/officeart/2005/8/layout/vProcess5"/>
    <dgm:cxn modelId="{CDAE550D-8365-4740-BBE5-44F156A9726E}" type="presOf" srcId="{522B7E4B-9334-463F-B311-767D0FD36CAB}" destId="{8A056614-8BD4-45DC-90E6-073D4E9407DA}" srcOrd="0" destOrd="0" presId="urn:microsoft.com/office/officeart/2005/8/layout/vProcess5"/>
    <dgm:cxn modelId="{395A819D-B14F-489D-8DA0-B27293AC5F3A}" type="presOf" srcId="{DE9F7476-332F-4F27-8624-567182EE145E}" destId="{92072715-DC59-4F41-9D4D-5DCED6BB85DB}" srcOrd="0" destOrd="0" presId="urn:microsoft.com/office/officeart/2005/8/layout/vProcess5"/>
    <dgm:cxn modelId="{988270A4-933E-4015-8A89-D8FABADFC921}" type="presOf" srcId="{797C1D78-1DF2-4000-B136-ED2EF371A5C9}" destId="{F08D75BA-6CF2-4848-9467-47FB94CC0F30}" srcOrd="1" destOrd="0" presId="urn:microsoft.com/office/officeart/2005/8/layout/vProcess5"/>
    <dgm:cxn modelId="{0D310D52-284D-428C-AA0E-0E4293DABC7E}" type="presOf" srcId="{C6377ADD-D6A6-4964-8748-9C94E489B319}" destId="{2B2864E4-F1C4-4381-ACD3-6F95D6A5B833}" srcOrd="0" destOrd="0" presId="urn:microsoft.com/office/officeart/2005/8/layout/vProcess5"/>
    <dgm:cxn modelId="{5C1077F1-7F03-45DA-A7F1-40C4DF45B6B5}" type="presOf" srcId="{D72E0716-3D28-4A7D-8247-0CB5BCF547A2}" destId="{854CC75D-D038-433C-B23B-ED17A506B195}" srcOrd="0" destOrd="0" presId="urn:microsoft.com/office/officeart/2005/8/layout/vProcess5"/>
    <dgm:cxn modelId="{3DE3E108-4BED-4655-AD69-DB0363934BEA}" type="presOf" srcId="{6B527C4D-3837-4A80-AE6D-97000F08F6A1}" destId="{55D18909-C4F1-4813-8091-D528640D59BD}" srcOrd="0" destOrd="0" presId="urn:microsoft.com/office/officeart/2005/8/layout/vProcess5"/>
    <dgm:cxn modelId="{36EC7787-B04E-416A-8E33-982D32862D8B}" srcId="{34C8D310-026B-421C-8BE7-28BB4F7DAF06}" destId="{6B527C4D-3837-4A80-AE6D-97000F08F6A1}" srcOrd="4" destOrd="0" parTransId="{D9E47457-E764-4F23-945B-2544BBD0A63F}" sibTransId="{FB6BF842-8399-4A9A-824D-66A7AE72C0C1}"/>
    <dgm:cxn modelId="{FC773CB3-D14E-4DCB-83D3-9B960AE3CD23}" srcId="{34C8D310-026B-421C-8BE7-28BB4F7DAF06}" destId="{522B7E4B-9334-463F-B311-767D0FD36CAB}" srcOrd="0" destOrd="0" parTransId="{04C1BF8A-1C7D-41D8-8D4C-3483EDD9B5F3}" sibTransId="{DE9F7476-332F-4F27-8624-567182EE145E}"/>
    <dgm:cxn modelId="{9647CA8C-B413-40FE-9BA8-202048C5A1C9}" type="presOf" srcId="{797C1D78-1DF2-4000-B136-ED2EF371A5C9}" destId="{E734DD69-9212-4BA3-935B-A25CB92D4EEE}" srcOrd="0" destOrd="0" presId="urn:microsoft.com/office/officeart/2005/8/layout/vProcess5"/>
    <dgm:cxn modelId="{CB15280C-8236-4B4F-8B74-E129A034A540}" srcId="{34C8D310-026B-421C-8BE7-28BB4F7DAF06}" destId="{797C1D78-1DF2-4000-B136-ED2EF371A5C9}" srcOrd="1" destOrd="0" parTransId="{643E963E-8506-4178-9E09-D40854212541}" sibTransId="{92025962-5AA0-42F5-9785-4605AAF20250}"/>
    <dgm:cxn modelId="{A0429810-6734-46EB-98AA-CFF9C511E436}" srcId="{34C8D310-026B-421C-8BE7-28BB4F7DAF06}" destId="{C6377ADD-D6A6-4964-8748-9C94E489B319}" srcOrd="3" destOrd="0" parTransId="{24D85A00-F11E-460D-8038-5640D2C7EC7C}" sibTransId="{053DE2F6-2138-47E3-8726-7C7EF0E43A86}"/>
    <dgm:cxn modelId="{4BFC7A51-D973-45F1-9089-D72FD47FA93D}" type="presOf" srcId="{34C8D310-026B-421C-8BE7-28BB4F7DAF06}" destId="{A86FE14D-2BC6-4FD3-A601-8234FAFD8094}" srcOrd="0" destOrd="0" presId="urn:microsoft.com/office/officeart/2005/8/layout/vProcess5"/>
    <dgm:cxn modelId="{1166EDC1-05E4-4A1F-9F19-28839A9C65FB}" type="presOf" srcId="{92025962-5AA0-42F5-9785-4605AAF20250}" destId="{DD7B2DF1-4EA6-4021-800A-ACE00CCD77B6}" srcOrd="0" destOrd="0" presId="urn:microsoft.com/office/officeart/2005/8/layout/vProcess5"/>
    <dgm:cxn modelId="{41B87662-8A5E-4366-AEA0-2B3848C399B6}" srcId="{34C8D310-026B-421C-8BE7-28BB4F7DAF06}" destId="{D6D69BCC-D65D-4D51-BC4A-EF5AF9527772}" srcOrd="5" destOrd="0" parTransId="{008E5FA3-44D2-4CB0-850C-92862913C3FF}" sibTransId="{6D07402D-B18C-4429-901C-3A4E962406A2}"/>
    <dgm:cxn modelId="{B8AEB144-1034-4415-94F3-928F645F31E3}" type="presParOf" srcId="{A86FE14D-2BC6-4FD3-A601-8234FAFD8094}" destId="{D1327DD0-6F3B-4B51-A4C0-12FC5E3BEF19}" srcOrd="0" destOrd="0" presId="urn:microsoft.com/office/officeart/2005/8/layout/vProcess5"/>
    <dgm:cxn modelId="{0236CB83-4652-4A25-945C-0C336260791F}" type="presParOf" srcId="{A86FE14D-2BC6-4FD3-A601-8234FAFD8094}" destId="{8A056614-8BD4-45DC-90E6-073D4E9407DA}" srcOrd="1" destOrd="0" presId="urn:microsoft.com/office/officeart/2005/8/layout/vProcess5"/>
    <dgm:cxn modelId="{17864C96-3E83-417B-BA04-4350C83B5080}" type="presParOf" srcId="{A86FE14D-2BC6-4FD3-A601-8234FAFD8094}" destId="{E734DD69-9212-4BA3-935B-A25CB92D4EEE}" srcOrd="2" destOrd="0" presId="urn:microsoft.com/office/officeart/2005/8/layout/vProcess5"/>
    <dgm:cxn modelId="{9CB5B7CD-9E10-42F1-BECD-10C73C261EDA}" type="presParOf" srcId="{A86FE14D-2BC6-4FD3-A601-8234FAFD8094}" destId="{27081755-920F-4093-B560-C66625C583BD}" srcOrd="3" destOrd="0" presId="urn:microsoft.com/office/officeart/2005/8/layout/vProcess5"/>
    <dgm:cxn modelId="{EC3474A7-453A-4E60-B9AB-190483F08723}" type="presParOf" srcId="{A86FE14D-2BC6-4FD3-A601-8234FAFD8094}" destId="{2B2864E4-F1C4-4381-ACD3-6F95D6A5B833}" srcOrd="4" destOrd="0" presId="urn:microsoft.com/office/officeart/2005/8/layout/vProcess5"/>
    <dgm:cxn modelId="{F8D7B7FD-9212-4604-A023-C47D80EFF4CC}" type="presParOf" srcId="{A86FE14D-2BC6-4FD3-A601-8234FAFD8094}" destId="{55D18909-C4F1-4813-8091-D528640D59BD}" srcOrd="5" destOrd="0" presId="urn:microsoft.com/office/officeart/2005/8/layout/vProcess5"/>
    <dgm:cxn modelId="{6FE6055F-EAC7-482E-B2AC-4CE86E928FD9}" type="presParOf" srcId="{A86FE14D-2BC6-4FD3-A601-8234FAFD8094}" destId="{92072715-DC59-4F41-9D4D-5DCED6BB85DB}" srcOrd="6" destOrd="0" presId="urn:microsoft.com/office/officeart/2005/8/layout/vProcess5"/>
    <dgm:cxn modelId="{44C4BAB7-2FDA-46B4-A175-E18C21DAACE1}" type="presParOf" srcId="{A86FE14D-2BC6-4FD3-A601-8234FAFD8094}" destId="{DD7B2DF1-4EA6-4021-800A-ACE00CCD77B6}" srcOrd="7" destOrd="0" presId="urn:microsoft.com/office/officeart/2005/8/layout/vProcess5"/>
    <dgm:cxn modelId="{FDD85073-C515-43E7-94CD-3194788BE6E0}" type="presParOf" srcId="{A86FE14D-2BC6-4FD3-A601-8234FAFD8094}" destId="{854CC75D-D038-433C-B23B-ED17A506B195}" srcOrd="8" destOrd="0" presId="urn:microsoft.com/office/officeart/2005/8/layout/vProcess5"/>
    <dgm:cxn modelId="{FE640C78-53A9-49B1-ADC8-30E4E2A69B5E}" type="presParOf" srcId="{A86FE14D-2BC6-4FD3-A601-8234FAFD8094}" destId="{B02F8481-B23A-4183-A690-C227CB3F326D}" srcOrd="9" destOrd="0" presId="urn:microsoft.com/office/officeart/2005/8/layout/vProcess5"/>
    <dgm:cxn modelId="{A12728E4-5952-471D-A5EB-E807BF0E3D88}" type="presParOf" srcId="{A86FE14D-2BC6-4FD3-A601-8234FAFD8094}" destId="{DD5475E0-C967-453D-B888-2523F6FC1EEF}" srcOrd="10" destOrd="0" presId="urn:microsoft.com/office/officeart/2005/8/layout/vProcess5"/>
    <dgm:cxn modelId="{7556C572-54DF-42CE-BA17-CBED2985355C}" type="presParOf" srcId="{A86FE14D-2BC6-4FD3-A601-8234FAFD8094}" destId="{F08D75BA-6CF2-4848-9467-47FB94CC0F30}" srcOrd="11" destOrd="0" presId="urn:microsoft.com/office/officeart/2005/8/layout/vProcess5"/>
    <dgm:cxn modelId="{A856CDF2-0842-488A-A62A-0BED84F44952}" type="presParOf" srcId="{A86FE14D-2BC6-4FD3-A601-8234FAFD8094}" destId="{1352B716-F72C-4F4F-B815-3903264BB191}" srcOrd="12" destOrd="0" presId="urn:microsoft.com/office/officeart/2005/8/layout/vProcess5"/>
    <dgm:cxn modelId="{9FA23087-6760-49AF-883C-9AEE82A52F68}" type="presParOf" srcId="{A86FE14D-2BC6-4FD3-A601-8234FAFD8094}" destId="{0C3A1011-7112-42C2-80A5-37A79C4CBEAE}" srcOrd="13" destOrd="0" presId="urn:microsoft.com/office/officeart/2005/8/layout/vProcess5"/>
    <dgm:cxn modelId="{5E340024-08CF-48A6-97AF-4A64ECE7AD91}" type="presParOf" srcId="{A86FE14D-2BC6-4FD3-A601-8234FAFD8094}" destId="{F4703038-E8CD-4C63-A338-CFFD9504DCD1}" srcOrd="14"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1FFE452-578E-40F8-A1C6-1542F4DD6B9A}" type="doc">
      <dgm:prSet loTypeId="urn:microsoft.com/office/officeart/2005/8/layout/arrow5" loCatId="process" qsTypeId="urn:microsoft.com/office/officeart/2005/8/quickstyle/simple1" qsCatId="simple" csTypeId="urn:microsoft.com/office/officeart/2005/8/colors/accent1_2" csCatId="accent1" phldr="1"/>
      <dgm:spPr/>
      <dgm:t>
        <a:bodyPr/>
        <a:lstStyle/>
        <a:p>
          <a:endParaRPr lang="ru-RU"/>
        </a:p>
      </dgm:t>
    </dgm:pt>
    <dgm:pt modelId="{48498573-78FE-4619-84CF-59A33C69F71B}">
      <dgm:prSet phldrT="[Текст]" custT="1"/>
      <dgm:spPr/>
      <dgm:t>
        <a:bodyPr/>
        <a:lstStyle/>
        <a:p>
          <a:r>
            <a:rPr lang="en-US" sz="1600" b="1" dirty="0">
              <a:latin typeface="Arial" panose="020B0604020202020204" pitchFamily="34" charset="0"/>
              <a:cs typeface="Arial" panose="020B0604020202020204" pitchFamily="34" charset="0"/>
            </a:rPr>
            <a:t>Club of Countries Not Capable </a:t>
          </a:r>
        </a:p>
        <a:p>
          <a:r>
            <a:rPr lang="en-US" sz="1600" b="1" dirty="0">
              <a:latin typeface="Arial" panose="020B0604020202020204" pitchFamily="34" charset="0"/>
              <a:cs typeface="Arial" panose="020B0604020202020204" pitchFamily="34" charset="0"/>
            </a:rPr>
            <a:t>to Space Resource Mining</a:t>
          </a:r>
          <a:endParaRPr lang="ru-RU" sz="1600" b="1" dirty="0">
            <a:latin typeface="Arial" panose="020B0604020202020204" pitchFamily="34" charset="0"/>
            <a:cs typeface="Arial" panose="020B0604020202020204" pitchFamily="34" charset="0"/>
          </a:endParaRPr>
        </a:p>
      </dgm:t>
    </dgm:pt>
    <dgm:pt modelId="{17A3098A-F781-462C-8D06-22BB36399F6A}" type="parTrans" cxnId="{DBF1B3D7-3ACC-4041-8D6D-45F1CEC1EC5D}">
      <dgm:prSet/>
      <dgm:spPr/>
      <dgm:t>
        <a:bodyPr/>
        <a:lstStyle/>
        <a:p>
          <a:endParaRPr lang="ru-RU"/>
        </a:p>
      </dgm:t>
    </dgm:pt>
    <dgm:pt modelId="{E5E96102-CAF3-4530-A031-2FF6B94A412F}" type="sibTrans" cxnId="{DBF1B3D7-3ACC-4041-8D6D-45F1CEC1EC5D}">
      <dgm:prSet/>
      <dgm:spPr/>
      <dgm:t>
        <a:bodyPr/>
        <a:lstStyle/>
        <a:p>
          <a:endParaRPr lang="ru-RU"/>
        </a:p>
      </dgm:t>
    </dgm:pt>
    <dgm:pt modelId="{593C1857-CD42-4691-A8A1-BBF022B5451F}">
      <dgm:prSet phldrT="[Текст]" custT="1"/>
      <dgm:spPr/>
      <dgm:t>
        <a:bodyPr/>
        <a:lstStyle/>
        <a:p>
          <a:r>
            <a:rPr lang="en-US" sz="1600" b="1" dirty="0">
              <a:latin typeface="Arial" panose="020B0604020202020204" pitchFamily="34" charset="0"/>
              <a:cs typeface="Arial" panose="020B0604020202020204" pitchFamily="34" charset="0"/>
            </a:rPr>
            <a:t>Club of Countries Capable </a:t>
          </a:r>
        </a:p>
        <a:p>
          <a:r>
            <a:rPr lang="en-US" sz="1600" b="1" dirty="0">
              <a:latin typeface="Arial" panose="020B0604020202020204" pitchFamily="34" charset="0"/>
              <a:cs typeface="Arial" panose="020B0604020202020204" pitchFamily="34" charset="0"/>
            </a:rPr>
            <a:t>to Space Resource Mining</a:t>
          </a:r>
          <a:endParaRPr lang="ru-RU" sz="1600" b="1" dirty="0">
            <a:latin typeface="Arial" panose="020B0604020202020204" pitchFamily="34" charset="0"/>
            <a:cs typeface="Arial" panose="020B0604020202020204" pitchFamily="34" charset="0"/>
          </a:endParaRPr>
        </a:p>
      </dgm:t>
    </dgm:pt>
    <dgm:pt modelId="{69B77DD3-8F84-4047-813A-036CC092B780}" type="sibTrans" cxnId="{34C14510-1A8B-436D-B16A-13EAE213DFEA}">
      <dgm:prSet/>
      <dgm:spPr/>
      <dgm:t>
        <a:bodyPr/>
        <a:lstStyle/>
        <a:p>
          <a:endParaRPr lang="ru-RU"/>
        </a:p>
      </dgm:t>
    </dgm:pt>
    <dgm:pt modelId="{69C653C9-301A-4E19-8B53-1FD765336627}" type="parTrans" cxnId="{34C14510-1A8B-436D-B16A-13EAE213DFEA}">
      <dgm:prSet/>
      <dgm:spPr/>
      <dgm:t>
        <a:bodyPr/>
        <a:lstStyle/>
        <a:p>
          <a:endParaRPr lang="ru-RU"/>
        </a:p>
      </dgm:t>
    </dgm:pt>
    <dgm:pt modelId="{8EEC9894-97E1-4D6E-BDAA-D4F4020DB9E3}" type="pres">
      <dgm:prSet presAssocID="{21FFE452-578E-40F8-A1C6-1542F4DD6B9A}" presName="diagram" presStyleCnt="0">
        <dgm:presLayoutVars>
          <dgm:dir/>
          <dgm:resizeHandles val="exact"/>
        </dgm:presLayoutVars>
      </dgm:prSet>
      <dgm:spPr/>
      <dgm:t>
        <a:bodyPr/>
        <a:lstStyle/>
        <a:p>
          <a:endParaRPr lang="ru-RU"/>
        </a:p>
      </dgm:t>
    </dgm:pt>
    <dgm:pt modelId="{B780F7BB-FD5C-4449-A234-FBBF8CF36BFD}" type="pres">
      <dgm:prSet presAssocID="{593C1857-CD42-4691-A8A1-BBF022B5451F}" presName="arrow" presStyleLbl="node1" presStyleIdx="0" presStyleCnt="2">
        <dgm:presLayoutVars>
          <dgm:bulletEnabled val="1"/>
        </dgm:presLayoutVars>
      </dgm:prSet>
      <dgm:spPr/>
      <dgm:t>
        <a:bodyPr/>
        <a:lstStyle/>
        <a:p>
          <a:endParaRPr lang="ru-RU"/>
        </a:p>
      </dgm:t>
    </dgm:pt>
    <dgm:pt modelId="{F142AB2F-F602-467F-A940-C3DA46D516F8}" type="pres">
      <dgm:prSet presAssocID="{48498573-78FE-4619-84CF-59A33C69F71B}" presName="arrow" presStyleLbl="node1" presStyleIdx="1" presStyleCnt="2">
        <dgm:presLayoutVars>
          <dgm:bulletEnabled val="1"/>
        </dgm:presLayoutVars>
      </dgm:prSet>
      <dgm:spPr/>
      <dgm:t>
        <a:bodyPr/>
        <a:lstStyle/>
        <a:p>
          <a:endParaRPr lang="ru-RU"/>
        </a:p>
      </dgm:t>
    </dgm:pt>
  </dgm:ptLst>
  <dgm:cxnLst>
    <dgm:cxn modelId="{90C67F48-C3BE-407A-9443-3E938C87D7F5}" type="presOf" srcId="{21FFE452-578E-40F8-A1C6-1542F4DD6B9A}" destId="{8EEC9894-97E1-4D6E-BDAA-D4F4020DB9E3}" srcOrd="0" destOrd="0" presId="urn:microsoft.com/office/officeart/2005/8/layout/arrow5"/>
    <dgm:cxn modelId="{DBF1B3D7-3ACC-4041-8D6D-45F1CEC1EC5D}" srcId="{21FFE452-578E-40F8-A1C6-1542F4DD6B9A}" destId="{48498573-78FE-4619-84CF-59A33C69F71B}" srcOrd="1" destOrd="0" parTransId="{17A3098A-F781-462C-8D06-22BB36399F6A}" sibTransId="{E5E96102-CAF3-4530-A031-2FF6B94A412F}"/>
    <dgm:cxn modelId="{34C14510-1A8B-436D-B16A-13EAE213DFEA}" srcId="{21FFE452-578E-40F8-A1C6-1542F4DD6B9A}" destId="{593C1857-CD42-4691-A8A1-BBF022B5451F}" srcOrd="0" destOrd="0" parTransId="{69C653C9-301A-4E19-8B53-1FD765336627}" sibTransId="{69B77DD3-8F84-4047-813A-036CC092B780}"/>
    <dgm:cxn modelId="{28DB7EB6-0EF8-4DE1-8908-9DE94BDCD717}" type="presOf" srcId="{593C1857-CD42-4691-A8A1-BBF022B5451F}" destId="{B780F7BB-FD5C-4449-A234-FBBF8CF36BFD}" srcOrd="0" destOrd="0" presId="urn:microsoft.com/office/officeart/2005/8/layout/arrow5"/>
    <dgm:cxn modelId="{D8C04272-E6E6-44C1-8FBC-225ED7E0DAD5}" type="presOf" srcId="{48498573-78FE-4619-84CF-59A33C69F71B}" destId="{F142AB2F-F602-467F-A940-C3DA46D516F8}" srcOrd="0" destOrd="0" presId="urn:microsoft.com/office/officeart/2005/8/layout/arrow5"/>
    <dgm:cxn modelId="{CA43A4A7-7B73-4D3A-BC13-ED7077E79B43}" type="presParOf" srcId="{8EEC9894-97E1-4D6E-BDAA-D4F4020DB9E3}" destId="{B780F7BB-FD5C-4449-A234-FBBF8CF36BFD}" srcOrd="0" destOrd="0" presId="urn:microsoft.com/office/officeart/2005/8/layout/arrow5"/>
    <dgm:cxn modelId="{5B7AD676-0374-4B92-93B3-0E83DCEC5832}" type="presParOf" srcId="{8EEC9894-97E1-4D6E-BDAA-D4F4020DB9E3}" destId="{F142AB2F-F602-467F-A940-C3DA46D516F8}"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8073ADA-EF55-4A90-9C27-F3040DD43281}"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ru-RU"/>
        </a:p>
      </dgm:t>
    </dgm:pt>
    <dgm:pt modelId="{DCD553BD-5820-4D85-9D60-7C74D7D63A94}">
      <dgm:prSet phldrT="[Текст]" custT="1"/>
      <dgm:spPr/>
      <dgm:t>
        <a:bodyPr/>
        <a:lstStyle/>
        <a:p>
          <a:r>
            <a:rPr lang="en-US" sz="2000" dirty="0"/>
            <a:t>Creating the Institutions in the interests of ‘non-Space-mining’ countries</a:t>
          </a:r>
          <a:endParaRPr lang="ru-RU" sz="2000" dirty="0"/>
        </a:p>
      </dgm:t>
    </dgm:pt>
    <dgm:pt modelId="{FF09AB94-13A2-4457-8A53-CEEA4C87C065}" type="parTrans" cxnId="{3399EBC5-DC56-449B-9A7E-3430A72D6A5E}">
      <dgm:prSet/>
      <dgm:spPr/>
      <dgm:t>
        <a:bodyPr/>
        <a:lstStyle/>
        <a:p>
          <a:endParaRPr lang="ru-RU"/>
        </a:p>
      </dgm:t>
    </dgm:pt>
    <dgm:pt modelId="{725B9BE5-EC47-495A-811B-3121924283E5}" type="sibTrans" cxnId="{3399EBC5-DC56-449B-9A7E-3430A72D6A5E}">
      <dgm:prSet/>
      <dgm:spPr/>
      <dgm:t>
        <a:bodyPr/>
        <a:lstStyle/>
        <a:p>
          <a:endParaRPr lang="ru-RU"/>
        </a:p>
      </dgm:t>
    </dgm:pt>
    <dgm:pt modelId="{24F874E6-26B5-4F7D-A87C-FD0AEE8BD375}">
      <dgm:prSet phldrT="[Текст]" custT="1"/>
      <dgm:spPr/>
      <dgm:t>
        <a:bodyPr/>
        <a:lstStyle/>
        <a:p>
          <a:r>
            <a:rPr lang="en-US" sz="2000" dirty="0"/>
            <a:t>Achieving inner agreement ‘what solution will make us happy’</a:t>
          </a:r>
          <a:endParaRPr lang="ru-RU" sz="2000" dirty="0"/>
        </a:p>
      </dgm:t>
    </dgm:pt>
    <dgm:pt modelId="{AC1039E3-9BCD-4916-90E6-74585EEE34AC}" type="parTrans" cxnId="{58513344-11D9-4F6C-9B9C-552DC1B0D379}">
      <dgm:prSet/>
      <dgm:spPr/>
      <dgm:t>
        <a:bodyPr/>
        <a:lstStyle/>
        <a:p>
          <a:endParaRPr lang="ru-RU"/>
        </a:p>
      </dgm:t>
    </dgm:pt>
    <dgm:pt modelId="{C8D4F20D-25AA-4EBA-BA22-554A5FC50C51}" type="sibTrans" cxnId="{58513344-11D9-4F6C-9B9C-552DC1B0D379}">
      <dgm:prSet/>
      <dgm:spPr/>
      <dgm:t>
        <a:bodyPr/>
        <a:lstStyle/>
        <a:p>
          <a:endParaRPr lang="ru-RU"/>
        </a:p>
      </dgm:t>
    </dgm:pt>
    <dgm:pt modelId="{B7204EA3-EC3C-4AF2-8A82-F9E4E9CFEE7A}">
      <dgm:prSet custT="1"/>
      <dgm:spPr/>
      <dgm:t>
        <a:bodyPr/>
        <a:lstStyle/>
        <a:p>
          <a:r>
            <a:rPr lang="en-US" sz="2000" dirty="0"/>
            <a:t>The choice of political and legal instruments to promote joint position</a:t>
          </a:r>
          <a:endParaRPr lang="ru-RU" sz="2000" dirty="0"/>
        </a:p>
      </dgm:t>
    </dgm:pt>
    <dgm:pt modelId="{AF624C1E-1E52-42D1-A308-318F491681C6}" type="parTrans" cxnId="{FF6E944E-3630-4A98-9D2E-79C8A7F0196C}">
      <dgm:prSet/>
      <dgm:spPr/>
      <dgm:t>
        <a:bodyPr/>
        <a:lstStyle/>
        <a:p>
          <a:endParaRPr lang="ru-RU"/>
        </a:p>
      </dgm:t>
    </dgm:pt>
    <dgm:pt modelId="{280485B8-8C5B-4A48-9171-3821B3D32C83}" type="sibTrans" cxnId="{FF6E944E-3630-4A98-9D2E-79C8A7F0196C}">
      <dgm:prSet/>
      <dgm:spPr/>
      <dgm:t>
        <a:bodyPr/>
        <a:lstStyle/>
        <a:p>
          <a:endParaRPr lang="ru-RU"/>
        </a:p>
      </dgm:t>
    </dgm:pt>
    <dgm:pt modelId="{B9DDAB42-344B-4E58-AD3C-A816447C3187}">
      <dgm:prSet custT="1"/>
      <dgm:spPr/>
      <dgm:t>
        <a:bodyPr/>
        <a:lstStyle/>
        <a:p>
          <a:r>
            <a:rPr lang="en-US" sz="2000" dirty="0"/>
            <a:t>Coordinated collective actions at all levels to promote joint interests</a:t>
          </a:r>
          <a:endParaRPr lang="ru-RU" sz="2000" dirty="0"/>
        </a:p>
      </dgm:t>
    </dgm:pt>
    <dgm:pt modelId="{12A941D8-64AB-4EE9-B4BA-A94631C3FC7D}" type="parTrans" cxnId="{77FA307A-5A05-4DE3-B32A-51E1C3852313}">
      <dgm:prSet/>
      <dgm:spPr/>
      <dgm:t>
        <a:bodyPr/>
        <a:lstStyle/>
        <a:p>
          <a:endParaRPr lang="ru-RU"/>
        </a:p>
      </dgm:t>
    </dgm:pt>
    <dgm:pt modelId="{CD57AED2-5993-48A7-B907-D1AE629E5D86}" type="sibTrans" cxnId="{77FA307A-5A05-4DE3-B32A-51E1C3852313}">
      <dgm:prSet/>
      <dgm:spPr/>
      <dgm:t>
        <a:bodyPr/>
        <a:lstStyle/>
        <a:p>
          <a:endParaRPr lang="ru-RU"/>
        </a:p>
      </dgm:t>
    </dgm:pt>
    <dgm:pt modelId="{275DAABD-6C70-477C-8FB3-C54EAE2F73AE}" type="pres">
      <dgm:prSet presAssocID="{58073ADA-EF55-4A90-9C27-F3040DD43281}" presName="outerComposite" presStyleCnt="0">
        <dgm:presLayoutVars>
          <dgm:chMax val="5"/>
          <dgm:dir/>
          <dgm:resizeHandles val="exact"/>
        </dgm:presLayoutVars>
      </dgm:prSet>
      <dgm:spPr/>
      <dgm:t>
        <a:bodyPr/>
        <a:lstStyle/>
        <a:p>
          <a:endParaRPr lang="ru-RU"/>
        </a:p>
      </dgm:t>
    </dgm:pt>
    <dgm:pt modelId="{BEA05CB9-FBE6-44D3-986C-2282E4E5381E}" type="pres">
      <dgm:prSet presAssocID="{58073ADA-EF55-4A90-9C27-F3040DD43281}" presName="dummyMaxCanvas" presStyleCnt="0">
        <dgm:presLayoutVars/>
      </dgm:prSet>
      <dgm:spPr/>
    </dgm:pt>
    <dgm:pt modelId="{3D68B701-8F6D-403B-B033-745B0F015B45}" type="pres">
      <dgm:prSet presAssocID="{58073ADA-EF55-4A90-9C27-F3040DD43281}" presName="FourNodes_1" presStyleLbl="node1" presStyleIdx="0" presStyleCnt="4">
        <dgm:presLayoutVars>
          <dgm:bulletEnabled val="1"/>
        </dgm:presLayoutVars>
      </dgm:prSet>
      <dgm:spPr/>
      <dgm:t>
        <a:bodyPr/>
        <a:lstStyle/>
        <a:p>
          <a:endParaRPr lang="ru-RU"/>
        </a:p>
      </dgm:t>
    </dgm:pt>
    <dgm:pt modelId="{4248271D-4E95-40D6-AA3E-67E878A42060}" type="pres">
      <dgm:prSet presAssocID="{58073ADA-EF55-4A90-9C27-F3040DD43281}" presName="FourNodes_2" presStyleLbl="node1" presStyleIdx="1" presStyleCnt="4">
        <dgm:presLayoutVars>
          <dgm:bulletEnabled val="1"/>
        </dgm:presLayoutVars>
      </dgm:prSet>
      <dgm:spPr/>
      <dgm:t>
        <a:bodyPr/>
        <a:lstStyle/>
        <a:p>
          <a:endParaRPr lang="ru-RU"/>
        </a:p>
      </dgm:t>
    </dgm:pt>
    <dgm:pt modelId="{FDA97B61-5A32-46F8-9F2E-93968ABB75F9}" type="pres">
      <dgm:prSet presAssocID="{58073ADA-EF55-4A90-9C27-F3040DD43281}" presName="FourNodes_3" presStyleLbl="node1" presStyleIdx="2" presStyleCnt="4">
        <dgm:presLayoutVars>
          <dgm:bulletEnabled val="1"/>
        </dgm:presLayoutVars>
      </dgm:prSet>
      <dgm:spPr/>
      <dgm:t>
        <a:bodyPr/>
        <a:lstStyle/>
        <a:p>
          <a:endParaRPr lang="ru-RU"/>
        </a:p>
      </dgm:t>
    </dgm:pt>
    <dgm:pt modelId="{B3B2D194-0E7A-424B-9B94-BB9529F4DCB3}" type="pres">
      <dgm:prSet presAssocID="{58073ADA-EF55-4A90-9C27-F3040DD43281}" presName="FourNodes_4" presStyleLbl="node1" presStyleIdx="3" presStyleCnt="4">
        <dgm:presLayoutVars>
          <dgm:bulletEnabled val="1"/>
        </dgm:presLayoutVars>
      </dgm:prSet>
      <dgm:spPr/>
      <dgm:t>
        <a:bodyPr/>
        <a:lstStyle/>
        <a:p>
          <a:endParaRPr lang="ru-RU"/>
        </a:p>
      </dgm:t>
    </dgm:pt>
    <dgm:pt modelId="{FEE6C1F0-2F63-4F4A-B47D-3866FA470BF7}" type="pres">
      <dgm:prSet presAssocID="{58073ADA-EF55-4A90-9C27-F3040DD43281}" presName="FourConn_1-2" presStyleLbl="fgAccFollowNode1" presStyleIdx="0" presStyleCnt="3">
        <dgm:presLayoutVars>
          <dgm:bulletEnabled val="1"/>
        </dgm:presLayoutVars>
      </dgm:prSet>
      <dgm:spPr/>
      <dgm:t>
        <a:bodyPr/>
        <a:lstStyle/>
        <a:p>
          <a:endParaRPr lang="ru-RU"/>
        </a:p>
      </dgm:t>
    </dgm:pt>
    <dgm:pt modelId="{E9D2C5D9-1829-44FC-9D62-FC9CA1FA6767}" type="pres">
      <dgm:prSet presAssocID="{58073ADA-EF55-4A90-9C27-F3040DD43281}" presName="FourConn_2-3" presStyleLbl="fgAccFollowNode1" presStyleIdx="1" presStyleCnt="3">
        <dgm:presLayoutVars>
          <dgm:bulletEnabled val="1"/>
        </dgm:presLayoutVars>
      </dgm:prSet>
      <dgm:spPr/>
      <dgm:t>
        <a:bodyPr/>
        <a:lstStyle/>
        <a:p>
          <a:endParaRPr lang="ru-RU"/>
        </a:p>
      </dgm:t>
    </dgm:pt>
    <dgm:pt modelId="{09C80903-7C73-4FC7-9820-860A9A48C16D}" type="pres">
      <dgm:prSet presAssocID="{58073ADA-EF55-4A90-9C27-F3040DD43281}" presName="FourConn_3-4" presStyleLbl="fgAccFollowNode1" presStyleIdx="2" presStyleCnt="3">
        <dgm:presLayoutVars>
          <dgm:bulletEnabled val="1"/>
        </dgm:presLayoutVars>
      </dgm:prSet>
      <dgm:spPr/>
      <dgm:t>
        <a:bodyPr/>
        <a:lstStyle/>
        <a:p>
          <a:endParaRPr lang="ru-RU"/>
        </a:p>
      </dgm:t>
    </dgm:pt>
    <dgm:pt modelId="{890BAAD1-4D86-49FA-847E-2C05E14377F8}" type="pres">
      <dgm:prSet presAssocID="{58073ADA-EF55-4A90-9C27-F3040DD43281}" presName="FourNodes_1_text" presStyleLbl="node1" presStyleIdx="3" presStyleCnt="4">
        <dgm:presLayoutVars>
          <dgm:bulletEnabled val="1"/>
        </dgm:presLayoutVars>
      </dgm:prSet>
      <dgm:spPr/>
      <dgm:t>
        <a:bodyPr/>
        <a:lstStyle/>
        <a:p>
          <a:endParaRPr lang="ru-RU"/>
        </a:p>
      </dgm:t>
    </dgm:pt>
    <dgm:pt modelId="{3889705F-21EE-4137-A0D1-4E9F89016963}" type="pres">
      <dgm:prSet presAssocID="{58073ADA-EF55-4A90-9C27-F3040DD43281}" presName="FourNodes_2_text" presStyleLbl="node1" presStyleIdx="3" presStyleCnt="4">
        <dgm:presLayoutVars>
          <dgm:bulletEnabled val="1"/>
        </dgm:presLayoutVars>
      </dgm:prSet>
      <dgm:spPr/>
      <dgm:t>
        <a:bodyPr/>
        <a:lstStyle/>
        <a:p>
          <a:endParaRPr lang="ru-RU"/>
        </a:p>
      </dgm:t>
    </dgm:pt>
    <dgm:pt modelId="{0EBE622F-D12D-442C-87BB-50927D564E85}" type="pres">
      <dgm:prSet presAssocID="{58073ADA-EF55-4A90-9C27-F3040DD43281}" presName="FourNodes_3_text" presStyleLbl="node1" presStyleIdx="3" presStyleCnt="4">
        <dgm:presLayoutVars>
          <dgm:bulletEnabled val="1"/>
        </dgm:presLayoutVars>
      </dgm:prSet>
      <dgm:spPr/>
      <dgm:t>
        <a:bodyPr/>
        <a:lstStyle/>
        <a:p>
          <a:endParaRPr lang="ru-RU"/>
        </a:p>
      </dgm:t>
    </dgm:pt>
    <dgm:pt modelId="{7336C4A1-EAD2-487B-8E81-0680F8C2DBC8}" type="pres">
      <dgm:prSet presAssocID="{58073ADA-EF55-4A90-9C27-F3040DD43281}" presName="FourNodes_4_text" presStyleLbl="node1" presStyleIdx="3" presStyleCnt="4">
        <dgm:presLayoutVars>
          <dgm:bulletEnabled val="1"/>
        </dgm:presLayoutVars>
      </dgm:prSet>
      <dgm:spPr/>
      <dgm:t>
        <a:bodyPr/>
        <a:lstStyle/>
        <a:p>
          <a:endParaRPr lang="ru-RU"/>
        </a:p>
      </dgm:t>
    </dgm:pt>
  </dgm:ptLst>
  <dgm:cxnLst>
    <dgm:cxn modelId="{61AC4336-563D-43E7-AD89-8AFD2B021E9B}" type="presOf" srcId="{B9DDAB42-344B-4E58-AD3C-A816447C3187}" destId="{B3B2D194-0E7A-424B-9B94-BB9529F4DCB3}" srcOrd="0" destOrd="0" presId="urn:microsoft.com/office/officeart/2005/8/layout/vProcess5"/>
    <dgm:cxn modelId="{32E4FBD4-7C89-461F-9F80-E9C9E1F4BEE6}" type="presOf" srcId="{DCD553BD-5820-4D85-9D60-7C74D7D63A94}" destId="{3D68B701-8F6D-403B-B033-745B0F015B45}" srcOrd="0" destOrd="0" presId="urn:microsoft.com/office/officeart/2005/8/layout/vProcess5"/>
    <dgm:cxn modelId="{B4CAFA41-5D99-4521-A8D4-A5A245BA6DBB}" type="presOf" srcId="{C8D4F20D-25AA-4EBA-BA22-554A5FC50C51}" destId="{E9D2C5D9-1829-44FC-9D62-FC9CA1FA6767}" srcOrd="0" destOrd="0" presId="urn:microsoft.com/office/officeart/2005/8/layout/vProcess5"/>
    <dgm:cxn modelId="{58513344-11D9-4F6C-9B9C-552DC1B0D379}" srcId="{58073ADA-EF55-4A90-9C27-F3040DD43281}" destId="{24F874E6-26B5-4F7D-A87C-FD0AEE8BD375}" srcOrd="1" destOrd="0" parTransId="{AC1039E3-9BCD-4916-90E6-74585EEE34AC}" sibTransId="{C8D4F20D-25AA-4EBA-BA22-554A5FC50C51}"/>
    <dgm:cxn modelId="{3399EBC5-DC56-449B-9A7E-3430A72D6A5E}" srcId="{58073ADA-EF55-4A90-9C27-F3040DD43281}" destId="{DCD553BD-5820-4D85-9D60-7C74D7D63A94}" srcOrd="0" destOrd="0" parTransId="{FF09AB94-13A2-4457-8A53-CEEA4C87C065}" sibTransId="{725B9BE5-EC47-495A-811B-3121924283E5}"/>
    <dgm:cxn modelId="{36332771-638A-479E-99BC-8EAA0FF908E2}" type="presOf" srcId="{B7204EA3-EC3C-4AF2-8A82-F9E4E9CFEE7A}" destId="{0EBE622F-D12D-442C-87BB-50927D564E85}" srcOrd="1" destOrd="0" presId="urn:microsoft.com/office/officeart/2005/8/layout/vProcess5"/>
    <dgm:cxn modelId="{6EAB5CBE-3C78-4BF6-9E6B-FAC01FB3CF91}" type="presOf" srcId="{24F874E6-26B5-4F7D-A87C-FD0AEE8BD375}" destId="{3889705F-21EE-4137-A0D1-4E9F89016963}" srcOrd="1" destOrd="0" presId="urn:microsoft.com/office/officeart/2005/8/layout/vProcess5"/>
    <dgm:cxn modelId="{77FA307A-5A05-4DE3-B32A-51E1C3852313}" srcId="{58073ADA-EF55-4A90-9C27-F3040DD43281}" destId="{B9DDAB42-344B-4E58-AD3C-A816447C3187}" srcOrd="3" destOrd="0" parTransId="{12A941D8-64AB-4EE9-B4BA-A94631C3FC7D}" sibTransId="{CD57AED2-5993-48A7-B907-D1AE629E5D86}"/>
    <dgm:cxn modelId="{FF6E944E-3630-4A98-9D2E-79C8A7F0196C}" srcId="{58073ADA-EF55-4A90-9C27-F3040DD43281}" destId="{B7204EA3-EC3C-4AF2-8A82-F9E4E9CFEE7A}" srcOrd="2" destOrd="0" parTransId="{AF624C1E-1E52-42D1-A308-318F491681C6}" sibTransId="{280485B8-8C5B-4A48-9171-3821B3D32C83}"/>
    <dgm:cxn modelId="{939AA5C0-26AF-4B66-B748-8F386CE75152}" type="presOf" srcId="{24F874E6-26B5-4F7D-A87C-FD0AEE8BD375}" destId="{4248271D-4E95-40D6-AA3E-67E878A42060}" srcOrd="0" destOrd="0" presId="urn:microsoft.com/office/officeart/2005/8/layout/vProcess5"/>
    <dgm:cxn modelId="{F3F296EA-BCFC-4CA8-8817-E2FE2685B51D}" type="presOf" srcId="{58073ADA-EF55-4A90-9C27-F3040DD43281}" destId="{275DAABD-6C70-477C-8FB3-C54EAE2F73AE}" srcOrd="0" destOrd="0" presId="urn:microsoft.com/office/officeart/2005/8/layout/vProcess5"/>
    <dgm:cxn modelId="{E251A325-AF97-40B9-A845-0422FA646E2B}" type="presOf" srcId="{B7204EA3-EC3C-4AF2-8A82-F9E4E9CFEE7A}" destId="{FDA97B61-5A32-46F8-9F2E-93968ABB75F9}" srcOrd="0" destOrd="0" presId="urn:microsoft.com/office/officeart/2005/8/layout/vProcess5"/>
    <dgm:cxn modelId="{532D858A-721E-4BFB-B286-A0B50B275964}" type="presOf" srcId="{725B9BE5-EC47-495A-811B-3121924283E5}" destId="{FEE6C1F0-2F63-4F4A-B47D-3866FA470BF7}" srcOrd="0" destOrd="0" presId="urn:microsoft.com/office/officeart/2005/8/layout/vProcess5"/>
    <dgm:cxn modelId="{994C8CF6-95B5-4D32-AFAF-B838D409DA59}" type="presOf" srcId="{DCD553BD-5820-4D85-9D60-7C74D7D63A94}" destId="{890BAAD1-4D86-49FA-847E-2C05E14377F8}" srcOrd="1" destOrd="0" presId="urn:microsoft.com/office/officeart/2005/8/layout/vProcess5"/>
    <dgm:cxn modelId="{56D77BC5-DF35-4CE2-8973-8B09A599EBF5}" type="presOf" srcId="{280485B8-8C5B-4A48-9171-3821B3D32C83}" destId="{09C80903-7C73-4FC7-9820-860A9A48C16D}" srcOrd="0" destOrd="0" presId="urn:microsoft.com/office/officeart/2005/8/layout/vProcess5"/>
    <dgm:cxn modelId="{91EC13A7-A891-4D32-9E92-EF3A9D8C4A5B}" type="presOf" srcId="{B9DDAB42-344B-4E58-AD3C-A816447C3187}" destId="{7336C4A1-EAD2-487B-8E81-0680F8C2DBC8}" srcOrd="1" destOrd="0" presId="urn:microsoft.com/office/officeart/2005/8/layout/vProcess5"/>
    <dgm:cxn modelId="{B068F0CE-C6E9-4AEB-A8DC-F84ED6481BF7}" type="presParOf" srcId="{275DAABD-6C70-477C-8FB3-C54EAE2F73AE}" destId="{BEA05CB9-FBE6-44D3-986C-2282E4E5381E}" srcOrd="0" destOrd="0" presId="urn:microsoft.com/office/officeart/2005/8/layout/vProcess5"/>
    <dgm:cxn modelId="{EFFCCBBF-5325-41B3-ACD2-64EC0F24C965}" type="presParOf" srcId="{275DAABD-6C70-477C-8FB3-C54EAE2F73AE}" destId="{3D68B701-8F6D-403B-B033-745B0F015B45}" srcOrd="1" destOrd="0" presId="urn:microsoft.com/office/officeart/2005/8/layout/vProcess5"/>
    <dgm:cxn modelId="{F454D9F5-61DC-4459-BC56-00865F42399D}" type="presParOf" srcId="{275DAABD-6C70-477C-8FB3-C54EAE2F73AE}" destId="{4248271D-4E95-40D6-AA3E-67E878A42060}" srcOrd="2" destOrd="0" presId="urn:microsoft.com/office/officeart/2005/8/layout/vProcess5"/>
    <dgm:cxn modelId="{91CBADE9-247A-47DD-9B3F-5238C431B401}" type="presParOf" srcId="{275DAABD-6C70-477C-8FB3-C54EAE2F73AE}" destId="{FDA97B61-5A32-46F8-9F2E-93968ABB75F9}" srcOrd="3" destOrd="0" presId="urn:microsoft.com/office/officeart/2005/8/layout/vProcess5"/>
    <dgm:cxn modelId="{A1E026F5-6F5E-42E1-B627-F62CEE58FA5A}" type="presParOf" srcId="{275DAABD-6C70-477C-8FB3-C54EAE2F73AE}" destId="{B3B2D194-0E7A-424B-9B94-BB9529F4DCB3}" srcOrd="4" destOrd="0" presId="urn:microsoft.com/office/officeart/2005/8/layout/vProcess5"/>
    <dgm:cxn modelId="{BA0CEEF3-FD47-4FF5-A1C5-24F69C21B0EA}" type="presParOf" srcId="{275DAABD-6C70-477C-8FB3-C54EAE2F73AE}" destId="{FEE6C1F0-2F63-4F4A-B47D-3866FA470BF7}" srcOrd="5" destOrd="0" presId="urn:microsoft.com/office/officeart/2005/8/layout/vProcess5"/>
    <dgm:cxn modelId="{7005CE48-4B3D-418F-A987-BF089F9589A0}" type="presParOf" srcId="{275DAABD-6C70-477C-8FB3-C54EAE2F73AE}" destId="{E9D2C5D9-1829-44FC-9D62-FC9CA1FA6767}" srcOrd="6" destOrd="0" presId="urn:microsoft.com/office/officeart/2005/8/layout/vProcess5"/>
    <dgm:cxn modelId="{C36F9FBC-7C56-4C0C-BD4F-02A108DBE9AA}" type="presParOf" srcId="{275DAABD-6C70-477C-8FB3-C54EAE2F73AE}" destId="{09C80903-7C73-4FC7-9820-860A9A48C16D}" srcOrd="7" destOrd="0" presId="urn:microsoft.com/office/officeart/2005/8/layout/vProcess5"/>
    <dgm:cxn modelId="{458700AE-AB77-4AE6-BA99-35D50D07CF4F}" type="presParOf" srcId="{275DAABD-6C70-477C-8FB3-C54EAE2F73AE}" destId="{890BAAD1-4D86-49FA-847E-2C05E14377F8}" srcOrd="8" destOrd="0" presId="urn:microsoft.com/office/officeart/2005/8/layout/vProcess5"/>
    <dgm:cxn modelId="{B1DC38FC-BDF0-4BAD-8E77-CE609147B17E}" type="presParOf" srcId="{275DAABD-6C70-477C-8FB3-C54EAE2F73AE}" destId="{3889705F-21EE-4137-A0D1-4E9F89016963}" srcOrd="9" destOrd="0" presId="urn:microsoft.com/office/officeart/2005/8/layout/vProcess5"/>
    <dgm:cxn modelId="{A3569325-1D7F-4597-AC1D-CB09442DF1C5}" type="presParOf" srcId="{275DAABD-6C70-477C-8FB3-C54EAE2F73AE}" destId="{0EBE622F-D12D-442C-87BB-50927D564E85}" srcOrd="10" destOrd="0" presId="urn:microsoft.com/office/officeart/2005/8/layout/vProcess5"/>
    <dgm:cxn modelId="{8C6A8DA8-C631-4991-9034-3B79F47377E2}" type="presParOf" srcId="{275DAABD-6C70-477C-8FB3-C54EAE2F73AE}" destId="{7336C4A1-EAD2-487B-8E81-0680F8C2DBC8}"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E4ACCB6-536A-4610-A6FA-BB3425C173F4}"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ru-RU"/>
        </a:p>
      </dgm:t>
    </dgm:pt>
    <dgm:pt modelId="{75DA630D-E8F8-41A1-93F9-F03C34697FDE}">
      <dgm:prSet phldrT="[Текст]" custT="1"/>
      <dgm:spPr/>
      <dgm:t>
        <a:bodyPr/>
        <a:lstStyle/>
        <a:p>
          <a:pPr>
            <a:lnSpc>
              <a:spcPct val="100000"/>
            </a:lnSpc>
            <a:spcAft>
              <a:spcPts val="0"/>
            </a:spcAft>
          </a:pPr>
          <a:r>
            <a:rPr lang="en-US" sz="1400" b="1" dirty="0">
              <a:latin typeface="Arial" panose="020B0604020202020204" pitchFamily="34" charset="0"/>
              <a:cs typeface="Arial" panose="020B0604020202020204" pitchFamily="34" charset="0"/>
            </a:rPr>
            <a:t>LEGAL</a:t>
          </a:r>
          <a:endParaRPr lang="ru-RU" sz="1400" b="1" dirty="0">
            <a:latin typeface="Arial" panose="020B0604020202020204" pitchFamily="34" charset="0"/>
            <a:cs typeface="Arial" panose="020B0604020202020204" pitchFamily="34" charset="0"/>
          </a:endParaRPr>
        </a:p>
      </dgm:t>
    </dgm:pt>
    <dgm:pt modelId="{6A707244-62BD-4AF5-A5B9-2D9057AC0EC9}" type="parTrans" cxnId="{1AE1F920-F8B7-42CE-8523-5A6B0F6391DB}">
      <dgm:prSet/>
      <dgm:spPr/>
      <dgm:t>
        <a:bodyPr/>
        <a:lstStyle/>
        <a:p>
          <a:endParaRPr lang="ru-RU"/>
        </a:p>
      </dgm:t>
    </dgm:pt>
    <dgm:pt modelId="{37FF04EA-738E-4034-AC67-942383043EC0}" type="sibTrans" cxnId="{1AE1F920-F8B7-42CE-8523-5A6B0F6391DB}">
      <dgm:prSet/>
      <dgm:spPr/>
      <dgm:t>
        <a:bodyPr/>
        <a:lstStyle/>
        <a:p>
          <a:endParaRPr lang="ru-RU"/>
        </a:p>
      </dgm:t>
    </dgm:pt>
    <dgm:pt modelId="{66F4187D-F5DF-4C60-8B97-B8EABED5EEB7}">
      <dgm:prSet phldrT="[Текст]" custT="1"/>
      <dgm:spPr/>
      <dgm:t>
        <a:bodyPr/>
        <a:lstStyle/>
        <a:p>
          <a:pPr>
            <a:lnSpc>
              <a:spcPct val="100000"/>
            </a:lnSpc>
            <a:spcAft>
              <a:spcPts val="0"/>
            </a:spcAft>
          </a:pPr>
          <a:r>
            <a:rPr lang="en-US" sz="1400" dirty="0">
              <a:latin typeface="Arial" panose="020B0604020202020204" pitchFamily="34" charset="0"/>
              <a:cs typeface="Arial" panose="020B0604020202020204" pitchFamily="34" charset="0"/>
            </a:rPr>
            <a:t>More national legislative Innovation</a:t>
          </a:r>
          <a:endParaRPr lang="ru-RU" sz="1400" dirty="0">
            <a:latin typeface="Arial" panose="020B0604020202020204" pitchFamily="34" charset="0"/>
            <a:cs typeface="Arial" panose="020B0604020202020204" pitchFamily="34" charset="0"/>
          </a:endParaRPr>
        </a:p>
      </dgm:t>
    </dgm:pt>
    <dgm:pt modelId="{F0104E25-96C7-4432-882A-B51FA9FDD498}" type="parTrans" cxnId="{B28BE8C0-9CA5-4678-8C06-2DB575B766AB}">
      <dgm:prSet/>
      <dgm:spPr/>
      <dgm:t>
        <a:bodyPr/>
        <a:lstStyle/>
        <a:p>
          <a:endParaRPr lang="ru-RU"/>
        </a:p>
      </dgm:t>
    </dgm:pt>
    <dgm:pt modelId="{4012156F-50C4-428B-8417-6F921C217679}" type="sibTrans" cxnId="{B28BE8C0-9CA5-4678-8C06-2DB575B766AB}">
      <dgm:prSet/>
      <dgm:spPr/>
      <dgm:t>
        <a:bodyPr/>
        <a:lstStyle/>
        <a:p>
          <a:endParaRPr lang="ru-RU"/>
        </a:p>
      </dgm:t>
    </dgm:pt>
    <dgm:pt modelId="{0093DCD6-2B45-446F-A88A-BE30933DABAD}">
      <dgm:prSet phldrT="[Текст]" custT="1"/>
      <dgm:spPr/>
      <dgm:t>
        <a:bodyPr/>
        <a:lstStyle/>
        <a:p>
          <a:pPr>
            <a:lnSpc>
              <a:spcPct val="100000"/>
            </a:lnSpc>
            <a:spcAft>
              <a:spcPts val="0"/>
            </a:spcAft>
          </a:pPr>
          <a:r>
            <a:rPr lang="en-US" sz="1400" dirty="0">
              <a:latin typeface="Arial" panose="020B0604020202020204" pitchFamily="34" charset="0"/>
              <a:cs typeface="Arial" panose="020B0604020202020204" pitchFamily="34" charset="0"/>
            </a:rPr>
            <a:t>Reform of International Space Law</a:t>
          </a:r>
          <a:endParaRPr lang="ru-RU" sz="1400" dirty="0">
            <a:latin typeface="Arial" panose="020B0604020202020204" pitchFamily="34" charset="0"/>
            <a:cs typeface="Arial" panose="020B0604020202020204" pitchFamily="34" charset="0"/>
          </a:endParaRPr>
        </a:p>
      </dgm:t>
    </dgm:pt>
    <dgm:pt modelId="{C5374E5B-50F2-4F6D-8AE6-B40C3256364C}" type="parTrans" cxnId="{71754BC4-3D8C-4C84-A5C5-10914FDE81C6}">
      <dgm:prSet/>
      <dgm:spPr/>
      <dgm:t>
        <a:bodyPr/>
        <a:lstStyle/>
        <a:p>
          <a:endParaRPr lang="ru-RU"/>
        </a:p>
      </dgm:t>
    </dgm:pt>
    <dgm:pt modelId="{67C66D07-B5D7-43A3-A31E-CAB10B93754F}" type="sibTrans" cxnId="{71754BC4-3D8C-4C84-A5C5-10914FDE81C6}">
      <dgm:prSet/>
      <dgm:spPr/>
      <dgm:t>
        <a:bodyPr/>
        <a:lstStyle/>
        <a:p>
          <a:endParaRPr lang="ru-RU"/>
        </a:p>
      </dgm:t>
    </dgm:pt>
    <dgm:pt modelId="{6151DE84-A48E-4D96-8502-312F61D50770}">
      <dgm:prSet phldrT="[Текст]" custT="1"/>
      <dgm:spPr/>
      <dgm:t>
        <a:bodyPr/>
        <a:lstStyle/>
        <a:p>
          <a:pPr>
            <a:lnSpc>
              <a:spcPct val="100000"/>
            </a:lnSpc>
            <a:spcAft>
              <a:spcPts val="0"/>
            </a:spcAft>
          </a:pPr>
          <a:r>
            <a:rPr lang="en-US" sz="1400" b="1" dirty="0">
              <a:latin typeface="Arial" panose="020B0604020202020204" pitchFamily="34" charset="0"/>
              <a:cs typeface="Arial" panose="020B0604020202020204" pitchFamily="34" charset="0"/>
            </a:rPr>
            <a:t>ECONOMICAL</a:t>
          </a:r>
          <a:endParaRPr lang="ru-RU" sz="1400" b="1" dirty="0">
            <a:latin typeface="Arial" panose="020B0604020202020204" pitchFamily="34" charset="0"/>
            <a:cs typeface="Arial" panose="020B0604020202020204" pitchFamily="34" charset="0"/>
          </a:endParaRPr>
        </a:p>
      </dgm:t>
    </dgm:pt>
    <dgm:pt modelId="{52640B21-7F7E-4A98-943C-962098D25E5E}" type="parTrans" cxnId="{D8B8F86B-A6EF-4C0C-8C23-DE046B60B726}">
      <dgm:prSet/>
      <dgm:spPr/>
      <dgm:t>
        <a:bodyPr/>
        <a:lstStyle/>
        <a:p>
          <a:endParaRPr lang="ru-RU"/>
        </a:p>
      </dgm:t>
    </dgm:pt>
    <dgm:pt modelId="{CEAD2DC6-CA5E-49FC-B109-24A7AAC39162}" type="sibTrans" cxnId="{D8B8F86B-A6EF-4C0C-8C23-DE046B60B726}">
      <dgm:prSet/>
      <dgm:spPr/>
      <dgm:t>
        <a:bodyPr/>
        <a:lstStyle/>
        <a:p>
          <a:endParaRPr lang="ru-RU"/>
        </a:p>
      </dgm:t>
    </dgm:pt>
    <dgm:pt modelId="{47E45392-2E7A-45ED-AA4E-E5F82AA9A4A5}">
      <dgm:prSet phldrT="[Текст]" custT="1"/>
      <dgm:spPr/>
      <dgm:t>
        <a:bodyPr/>
        <a:lstStyle/>
        <a:p>
          <a:pPr>
            <a:lnSpc>
              <a:spcPct val="100000"/>
            </a:lnSpc>
            <a:spcAft>
              <a:spcPts val="0"/>
            </a:spcAft>
          </a:pPr>
          <a:r>
            <a:rPr lang="en-US" sz="1400" dirty="0">
              <a:latin typeface="Arial" panose="020B0604020202020204" pitchFamily="34" charset="0"/>
              <a:cs typeface="Arial" panose="020B0604020202020204" pitchFamily="34" charset="0"/>
            </a:rPr>
            <a:t>Strong economies will become even stronger</a:t>
          </a:r>
          <a:endParaRPr lang="ru-RU" sz="1400" dirty="0">
            <a:latin typeface="Arial" panose="020B0604020202020204" pitchFamily="34" charset="0"/>
            <a:cs typeface="Arial" panose="020B0604020202020204" pitchFamily="34" charset="0"/>
          </a:endParaRPr>
        </a:p>
      </dgm:t>
    </dgm:pt>
    <dgm:pt modelId="{DEB6BEA9-871E-4517-9BFB-585351E26D51}" type="parTrans" cxnId="{D3009B2A-4F43-4CF3-BA6A-C3B3870811C5}">
      <dgm:prSet/>
      <dgm:spPr/>
      <dgm:t>
        <a:bodyPr/>
        <a:lstStyle/>
        <a:p>
          <a:endParaRPr lang="ru-RU"/>
        </a:p>
      </dgm:t>
    </dgm:pt>
    <dgm:pt modelId="{9B7EF1E5-6049-45EF-97CD-B05731C4AD7E}" type="sibTrans" cxnId="{D3009B2A-4F43-4CF3-BA6A-C3B3870811C5}">
      <dgm:prSet/>
      <dgm:spPr/>
      <dgm:t>
        <a:bodyPr/>
        <a:lstStyle/>
        <a:p>
          <a:endParaRPr lang="ru-RU"/>
        </a:p>
      </dgm:t>
    </dgm:pt>
    <dgm:pt modelId="{A6EFE1F7-F83F-42A9-AE00-859450C3F362}">
      <dgm:prSet phldrT="[Текст]" custT="1"/>
      <dgm:spPr/>
      <dgm:t>
        <a:bodyPr/>
        <a:lstStyle/>
        <a:p>
          <a:pPr>
            <a:lnSpc>
              <a:spcPct val="100000"/>
            </a:lnSpc>
            <a:spcAft>
              <a:spcPts val="0"/>
            </a:spcAft>
          </a:pPr>
          <a:r>
            <a:rPr lang="en-US" sz="1400" dirty="0">
              <a:latin typeface="Arial" panose="020B0604020202020204" pitchFamily="34" charset="0"/>
              <a:cs typeface="Arial" panose="020B0604020202020204" pitchFamily="34" charset="0"/>
            </a:rPr>
            <a:t>Developing countries have to seek equitable access to the benefits of space resources development</a:t>
          </a:r>
          <a:endParaRPr lang="ru-RU" sz="1400" dirty="0">
            <a:latin typeface="Arial" panose="020B0604020202020204" pitchFamily="34" charset="0"/>
            <a:cs typeface="Arial" panose="020B0604020202020204" pitchFamily="34" charset="0"/>
          </a:endParaRPr>
        </a:p>
      </dgm:t>
    </dgm:pt>
    <dgm:pt modelId="{367E91DD-C56F-4BC8-A59E-3671B5471631}" type="parTrans" cxnId="{56C846EA-4220-4C2C-993A-7859DBEABAA8}">
      <dgm:prSet/>
      <dgm:spPr/>
      <dgm:t>
        <a:bodyPr/>
        <a:lstStyle/>
        <a:p>
          <a:endParaRPr lang="ru-RU"/>
        </a:p>
      </dgm:t>
    </dgm:pt>
    <dgm:pt modelId="{96448FD3-B391-449C-AB23-A7FE2DD23C0E}" type="sibTrans" cxnId="{56C846EA-4220-4C2C-993A-7859DBEABAA8}">
      <dgm:prSet/>
      <dgm:spPr/>
      <dgm:t>
        <a:bodyPr/>
        <a:lstStyle/>
        <a:p>
          <a:endParaRPr lang="ru-RU"/>
        </a:p>
      </dgm:t>
    </dgm:pt>
    <dgm:pt modelId="{182B7F85-BF86-498F-83BA-7A040310FFBC}">
      <dgm:prSet phldrT="[Текст]" custT="1"/>
      <dgm:spPr/>
      <dgm:t>
        <a:bodyPr/>
        <a:lstStyle/>
        <a:p>
          <a:pPr>
            <a:lnSpc>
              <a:spcPct val="100000"/>
            </a:lnSpc>
            <a:spcAft>
              <a:spcPts val="0"/>
            </a:spcAft>
          </a:pPr>
          <a:r>
            <a:rPr lang="en-US" sz="1400" b="1" dirty="0">
              <a:latin typeface="Arial" panose="020B0604020202020204" pitchFamily="34" charset="0"/>
              <a:cs typeface="Arial" panose="020B0604020202020204" pitchFamily="34" charset="0"/>
            </a:rPr>
            <a:t>POLITICAL</a:t>
          </a:r>
          <a:endParaRPr lang="ru-RU" sz="1400" b="1" dirty="0">
            <a:latin typeface="Arial" panose="020B0604020202020204" pitchFamily="34" charset="0"/>
            <a:cs typeface="Arial" panose="020B0604020202020204" pitchFamily="34" charset="0"/>
          </a:endParaRPr>
        </a:p>
      </dgm:t>
    </dgm:pt>
    <dgm:pt modelId="{59456C69-704F-4F46-BC02-95FC1A4228CA}" type="parTrans" cxnId="{C3EDA566-2881-40AD-B6E6-5A47BADE72AC}">
      <dgm:prSet/>
      <dgm:spPr/>
      <dgm:t>
        <a:bodyPr/>
        <a:lstStyle/>
        <a:p>
          <a:endParaRPr lang="ru-RU"/>
        </a:p>
      </dgm:t>
    </dgm:pt>
    <dgm:pt modelId="{64376B1B-890B-4DED-975E-3741B12E57A6}" type="sibTrans" cxnId="{C3EDA566-2881-40AD-B6E6-5A47BADE72AC}">
      <dgm:prSet/>
      <dgm:spPr/>
      <dgm:t>
        <a:bodyPr/>
        <a:lstStyle/>
        <a:p>
          <a:endParaRPr lang="ru-RU"/>
        </a:p>
      </dgm:t>
    </dgm:pt>
    <dgm:pt modelId="{579268C7-902D-468E-86C0-6F4DE04F0358}">
      <dgm:prSet phldrT="[Текст]" custT="1"/>
      <dgm:spPr/>
      <dgm:t>
        <a:bodyPr/>
        <a:lstStyle/>
        <a:p>
          <a:pPr>
            <a:lnSpc>
              <a:spcPct val="100000"/>
            </a:lnSpc>
            <a:spcAft>
              <a:spcPts val="0"/>
            </a:spcAft>
          </a:pPr>
          <a:r>
            <a:rPr lang="en-US" sz="1400" dirty="0">
              <a:latin typeface="Arial" panose="020B0604020202020204" pitchFamily="34" charset="0"/>
              <a:cs typeface="Arial" panose="020B0604020202020204" pitchFamily="34" charset="0"/>
            </a:rPr>
            <a:t>Bipolar world in space</a:t>
          </a:r>
          <a:endParaRPr lang="ru-RU" sz="1400" dirty="0">
            <a:latin typeface="Arial" panose="020B0604020202020204" pitchFamily="34" charset="0"/>
            <a:cs typeface="Arial" panose="020B0604020202020204" pitchFamily="34" charset="0"/>
          </a:endParaRPr>
        </a:p>
      </dgm:t>
    </dgm:pt>
    <dgm:pt modelId="{BD2715CC-900A-4D76-870F-BE5803FE8D25}" type="parTrans" cxnId="{62C7FB0A-3F89-490F-AFA7-686EC3AB19F4}">
      <dgm:prSet/>
      <dgm:spPr/>
      <dgm:t>
        <a:bodyPr/>
        <a:lstStyle/>
        <a:p>
          <a:endParaRPr lang="ru-RU"/>
        </a:p>
      </dgm:t>
    </dgm:pt>
    <dgm:pt modelId="{FC8C9E08-146C-40BB-BDDB-EAF2D0B9E561}" type="sibTrans" cxnId="{62C7FB0A-3F89-490F-AFA7-686EC3AB19F4}">
      <dgm:prSet/>
      <dgm:spPr/>
      <dgm:t>
        <a:bodyPr/>
        <a:lstStyle/>
        <a:p>
          <a:endParaRPr lang="ru-RU"/>
        </a:p>
      </dgm:t>
    </dgm:pt>
    <dgm:pt modelId="{78BCE4BF-0BAA-4A60-9E18-BBE979BA8D84}">
      <dgm:prSet phldrT="[Текст]" custT="1"/>
      <dgm:spPr/>
      <dgm:t>
        <a:bodyPr/>
        <a:lstStyle/>
        <a:p>
          <a:pPr>
            <a:lnSpc>
              <a:spcPct val="100000"/>
            </a:lnSpc>
            <a:spcAft>
              <a:spcPts val="0"/>
            </a:spcAft>
          </a:pPr>
          <a:r>
            <a:rPr lang="en-US" sz="1400" dirty="0">
              <a:latin typeface="Arial" panose="020B0604020202020204" pitchFamily="34" charset="0"/>
              <a:cs typeface="Arial" panose="020B0604020202020204" pitchFamily="34" charset="0"/>
            </a:rPr>
            <a:t>We need to update (improve the effectiveness of) the UN procedures</a:t>
          </a:r>
          <a:endParaRPr lang="ru-RU" sz="1400" dirty="0">
            <a:latin typeface="Arial" panose="020B0604020202020204" pitchFamily="34" charset="0"/>
            <a:cs typeface="Arial" panose="020B0604020202020204" pitchFamily="34" charset="0"/>
          </a:endParaRPr>
        </a:p>
      </dgm:t>
    </dgm:pt>
    <dgm:pt modelId="{50882538-CD62-42E1-830C-A9770416DEBA}" type="parTrans" cxnId="{A753E03F-75F3-492B-9770-8C2C11333604}">
      <dgm:prSet/>
      <dgm:spPr/>
      <dgm:t>
        <a:bodyPr/>
        <a:lstStyle/>
        <a:p>
          <a:endParaRPr lang="ru-RU"/>
        </a:p>
      </dgm:t>
    </dgm:pt>
    <dgm:pt modelId="{CEE7A199-D881-47F9-9A7B-6A9EB9723CD6}" type="sibTrans" cxnId="{A753E03F-75F3-492B-9770-8C2C11333604}">
      <dgm:prSet/>
      <dgm:spPr/>
      <dgm:t>
        <a:bodyPr/>
        <a:lstStyle/>
        <a:p>
          <a:endParaRPr lang="ru-RU"/>
        </a:p>
      </dgm:t>
    </dgm:pt>
    <dgm:pt modelId="{F44099FC-BB07-49B2-AED6-8EC9C6F21102}">
      <dgm:prSet phldrT="[Текст]" custT="1"/>
      <dgm:spPr/>
      <dgm:t>
        <a:bodyPr/>
        <a:lstStyle/>
        <a:p>
          <a:pPr>
            <a:lnSpc>
              <a:spcPct val="100000"/>
            </a:lnSpc>
            <a:spcAft>
              <a:spcPts val="0"/>
            </a:spcAft>
          </a:pPr>
          <a:r>
            <a:rPr lang="en-US" sz="1400" dirty="0">
              <a:latin typeface="Arial" panose="020B0604020202020204" pitchFamily="34" charset="0"/>
              <a:cs typeface="Arial" panose="020B0604020202020204" pitchFamily="34" charset="0"/>
            </a:rPr>
            <a:t>Legalizing the appropriation of extracted space resources </a:t>
          </a:r>
          <a:endParaRPr lang="ru-RU" sz="1400" dirty="0">
            <a:latin typeface="Arial" panose="020B0604020202020204" pitchFamily="34" charset="0"/>
            <a:cs typeface="Arial" panose="020B0604020202020204" pitchFamily="34" charset="0"/>
          </a:endParaRPr>
        </a:p>
      </dgm:t>
    </dgm:pt>
    <dgm:pt modelId="{5DD0628B-F6BC-4E07-ABC7-AEF227F1C05F}" type="parTrans" cxnId="{BE32CDD2-1F5E-49EE-AB68-5082DBB1993F}">
      <dgm:prSet/>
      <dgm:spPr/>
      <dgm:t>
        <a:bodyPr/>
        <a:lstStyle/>
        <a:p>
          <a:endParaRPr lang="ru-RU"/>
        </a:p>
      </dgm:t>
    </dgm:pt>
    <dgm:pt modelId="{99CD0746-E02C-41F4-B6C1-7E11518EDC63}" type="sibTrans" cxnId="{BE32CDD2-1F5E-49EE-AB68-5082DBB1993F}">
      <dgm:prSet/>
      <dgm:spPr/>
      <dgm:t>
        <a:bodyPr/>
        <a:lstStyle/>
        <a:p>
          <a:endParaRPr lang="ru-RU"/>
        </a:p>
      </dgm:t>
    </dgm:pt>
    <dgm:pt modelId="{C851209C-F2D9-4B8E-BC36-79770972F4CC}">
      <dgm:prSet phldrT="[Текст]" custT="1"/>
      <dgm:spPr/>
      <dgm:t>
        <a:bodyPr/>
        <a:lstStyle/>
        <a:p>
          <a:pPr>
            <a:lnSpc>
              <a:spcPct val="100000"/>
            </a:lnSpc>
            <a:spcAft>
              <a:spcPts val="0"/>
            </a:spcAft>
          </a:pPr>
          <a:r>
            <a:rPr lang="en-US" sz="1400" dirty="0">
              <a:latin typeface="Arial" panose="020B0604020202020204" pitchFamily="34" charset="0"/>
              <a:cs typeface="Arial" panose="020B0604020202020204" pitchFamily="34" charset="0"/>
            </a:rPr>
            <a:t>Recognizing the practice as an International Legal Custom</a:t>
          </a:r>
          <a:endParaRPr lang="ru-RU" sz="1400" dirty="0">
            <a:latin typeface="Arial" panose="020B0604020202020204" pitchFamily="34" charset="0"/>
            <a:cs typeface="Arial" panose="020B0604020202020204" pitchFamily="34" charset="0"/>
          </a:endParaRPr>
        </a:p>
      </dgm:t>
    </dgm:pt>
    <dgm:pt modelId="{B54781DB-A230-49AB-AADE-979D664F60F9}" type="parTrans" cxnId="{EAFEED2B-65FD-4FBA-9326-15E68249DE00}">
      <dgm:prSet/>
      <dgm:spPr/>
      <dgm:t>
        <a:bodyPr/>
        <a:lstStyle/>
        <a:p>
          <a:endParaRPr lang="ru-RU"/>
        </a:p>
      </dgm:t>
    </dgm:pt>
    <dgm:pt modelId="{0E123B68-811C-4E32-B448-99CD6941F5AE}" type="sibTrans" cxnId="{EAFEED2B-65FD-4FBA-9326-15E68249DE00}">
      <dgm:prSet/>
      <dgm:spPr/>
      <dgm:t>
        <a:bodyPr/>
        <a:lstStyle/>
        <a:p>
          <a:endParaRPr lang="ru-RU"/>
        </a:p>
      </dgm:t>
    </dgm:pt>
    <dgm:pt modelId="{DC760143-1825-4294-BF3C-62E00EF9B248}">
      <dgm:prSet phldrT="[Текст]" custT="1"/>
      <dgm:spPr/>
      <dgm:t>
        <a:bodyPr/>
        <a:lstStyle/>
        <a:p>
          <a:pPr>
            <a:lnSpc>
              <a:spcPct val="100000"/>
            </a:lnSpc>
            <a:spcAft>
              <a:spcPts val="0"/>
            </a:spcAft>
          </a:pPr>
          <a:r>
            <a:rPr lang="en-US" sz="1400" dirty="0">
              <a:latin typeface="Arial" panose="020B0604020202020204" pitchFamily="34" charset="0"/>
              <a:cs typeface="Arial" panose="020B0604020202020204" pitchFamily="34" charset="0"/>
            </a:rPr>
            <a:t>Using of political technologies to change the international order</a:t>
          </a:r>
          <a:endParaRPr lang="ru-RU" sz="1400" dirty="0">
            <a:latin typeface="Arial" panose="020B0604020202020204" pitchFamily="34" charset="0"/>
            <a:cs typeface="Arial" panose="020B0604020202020204" pitchFamily="34" charset="0"/>
          </a:endParaRPr>
        </a:p>
      </dgm:t>
    </dgm:pt>
    <dgm:pt modelId="{642454FB-C00F-46B5-904C-97499392C7B9}" type="parTrans" cxnId="{43FB0769-C308-4F13-AB17-F4FAB1848529}">
      <dgm:prSet/>
      <dgm:spPr/>
      <dgm:t>
        <a:bodyPr/>
        <a:lstStyle/>
        <a:p>
          <a:endParaRPr lang="ru-RU"/>
        </a:p>
      </dgm:t>
    </dgm:pt>
    <dgm:pt modelId="{716F470A-01EF-494B-ABF9-487379C5AB4B}" type="sibTrans" cxnId="{43FB0769-C308-4F13-AB17-F4FAB1848529}">
      <dgm:prSet/>
      <dgm:spPr/>
      <dgm:t>
        <a:bodyPr/>
        <a:lstStyle/>
        <a:p>
          <a:endParaRPr lang="ru-RU"/>
        </a:p>
      </dgm:t>
    </dgm:pt>
    <dgm:pt modelId="{8BA3A5C5-155E-4A13-86D8-0A087A23C064}" type="pres">
      <dgm:prSet presAssocID="{1E4ACCB6-536A-4610-A6FA-BB3425C173F4}" presName="Name0" presStyleCnt="0">
        <dgm:presLayoutVars>
          <dgm:dir/>
          <dgm:animLvl val="lvl"/>
          <dgm:resizeHandles val="exact"/>
        </dgm:presLayoutVars>
      </dgm:prSet>
      <dgm:spPr/>
      <dgm:t>
        <a:bodyPr/>
        <a:lstStyle/>
        <a:p>
          <a:endParaRPr lang="ru-RU"/>
        </a:p>
      </dgm:t>
    </dgm:pt>
    <dgm:pt modelId="{052383BB-BEEC-4DBC-94C6-26507D2E3B16}" type="pres">
      <dgm:prSet presAssocID="{75DA630D-E8F8-41A1-93F9-F03C34697FDE}" presName="linNode" presStyleCnt="0"/>
      <dgm:spPr/>
    </dgm:pt>
    <dgm:pt modelId="{186A857B-D516-40AC-A6D9-FD83A55C968F}" type="pres">
      <dgm:prSet presAssocID="{75DA630D-E8F8-41A1-93F9-F03C34697FDE}" presName="parentText" presStyleLbl="node1" presStyleIdx="0" presStyleCnt="3">
        <dgm:presLayoutVars>
          <dgm:chMax val="1"/>
          <dgm:bulletEnabled val="1"/>
        </dgm:presLayoutVars>
      </dgm:prSet>
      <dgm:spPr/>
      <dgm:t>
        <a:bodyPr/>
        <a:lstStyle/>
        <a:p>
          <a:endParaRPr lang="ru-RU"/>
        </a:p>
      </dgm:t>
    </dgm:pt>
    <dgm:pt modelId="{FC88B0DC-7C8A-4055-A361-6D2B2996DAB8}" type="pres">
      <dgm:prSet presAssocID="{75DA630D-E8F8-41A1-93F9-F03C34697FDE}" presName="descendantText" presStyleLbl="alignAccFollowNode1" presStyleIdx="0" presStyleCnt="3">
        <dgm:presLayoutVars>
          <dgm:bulletEnabled val="1"/>
        </dgm:presLayoutVars>
      </dgm:prSet>
      <dgm:spPr/>
      <dgm:t>
        <a:bodyPr/>
        <a:lstStyle/>
        <a:p>
          <a:endParaRPr lang="ru-RU"/>
        </a:p>
      </dgm:t>
    </dgm:pt>
    <dgm:pt modelId="{1E21DA43-4C25-4A64-A0DB-F0714FC42C09}" type="pres">
      <dgm:prSet presAssocID="{37FF04EA-738E-4034-AC67-942383043EC0}" presName="sp" presStyleCnt="0"/>
      <dgm:spPr/>
    </dgm:pt>
    <dgm:pt modelId="{7DE24A5C-B4BF-48EE-B094-AD5F8AF58A07}" type="pres">
      <dgm:prSet presAssocID="{6151DE84-A48E-4D96-8502-312F61D50770}" presName="linNode" presStyleCnt="0"/>
      <dgm:spPr/>
    </dgm:pt>
    <dgm:pt modelId="{4C6CE69D-993E-424B-84B5-6C8FBB205752}" type="pres">
      <dgm:prSet presAssocID="{6151DE84-A48E-4D96-8502-312F61D50770}" presName="parentText" presStyleLbl="node1" presStyleIdx="1" presStyleCnt="3">
        <dgm:presLayoutVars>
          <dgm:chMax val="1"/>
          <dgm:bulletEnabled val="1"/>
        </dgm:presLayoutVars>
      </dgm:prSet>
      <dgm:spPr/>
      <dgm:t>
        <a:bodyPr/>
        <a:lstStyle/>
        <a:p>
          <a:endParaRPr lang="ru-RU"/>
        </a:p>
      </dgm:t>
    </dgm:pt>
    <dgm:pt modelId="{5B50A1DC-37FB-4BAF-8FC2-7880F5389688}" type="pres">
      <dgm:prSet presAssocID="{6151DE84-A48E-4D96-8502-312F61D50770}" presName="descendantText" presStyleLbl="alignAccFollowNode1" presStyleIdx="1" presStyleCnt="3">
        <dgm:presLayoutVars>
          <dgm:bulletEnabled val="1"/>
        </dgm:presLayoutVars>
      </dgm:prSet>
      <dgm:spPr/>
      <dgm:t>
        <a:bodyPr/>
        <a:lstStyle/>
        <a:p>
          <a:endParaRPr lang="ru-RU"/>
        </a:p>
      </dgm:t>
    </dgm:pt>
    <dgm:pt modelId="{2870BFDD-3586-40E9-A8F9-325C06807987}" type="pres">
      <dgm:prSet presAssocID="{CEAD2DC6-CA5E-49FC-B109-24A7AAC39162}" presName="sp" presStyleCnt="0"/>
      <dgm:spPr/>
    </dgm:pt>
    <dgm:pt modelId="{FC17F200-5A41-4664-834A-77AA15DC938B}" type="pres">
      <dgm:prSet presAssocID="{182B7F85-BF86-498F-83BA-7A040310FFBC}" presName="linNode" presStyleCnt="0"/>
      <dgm:spPr/>
    </dgm:pt>
    <dgm:pt modelId="{DD5B9049-36F9-4616-B989-686852450DD4}" type="pres">
      <dgm:prSet presAssocID="{182B7F85-BF86-498F-83BA-7A040310FFBC}" presName="parentText" presStyleLbl="node1" presStyleIdx="2" presStyleCnt="3">
        <dgm:presLayoutVars>
          <dgm:chMax val="1"/>
          <dgm:bulletEnabled val="1"/>
        </dgm:presLayoutVars>
      </dgm:prSet>
      <dgm:spPr/>
      <dgm:t>
        <a:bodyPr/>
        <a:lstStyle/>
        <a:p>
          <a:endParaRPr lang="ru-RU"/>
        </a:p>
      </dgm:t>
    </dgm:pt>
    <dgm:pt modelId="{3FD52D91-70A8-4F02-9006-40BB2BDFDE4F}" type="pres">
      <dgm:prSet presAssocID="{182B7F85-BF86-498F-83BA-7A040310FFBC}" presName="descendantText" presStyleLbl="alignAccFollowNode1" presStyleIdx="2" presStyleCnt="3">
        <dgm:presLayoutVars>
          <dgm:bulletEnabled val="1"/>
        </dgm:presLayoutVars>
      </dgm:prSet>
      <dgm:spPr/>
      <dgm:t>
        <a:bodyPr/>
        <a:lstStyle/>
        <a:p>
          <a:endParaRPr lang="ru-RU"/>
        </a:p>
      </dgm:t>
    </dgm:pt>
  </dgm:ptLst>
  <dgm:cxnLst>
    <dgm:cxn modelId="{43FB0769-C308-4F13-AB17-F4FAB1848529}" srcId="{182B7F85-BF86-498F-83BA-7A040310FFBC}" destId="{DC760143-1825-4294-BF3C-62E00EF9B248}" srcOrd="1" destOrd="0" parTransId="{642454FB-C00F-46B5-904C-97499392C7B9}" sibTransId="{716F470A-01EF-494B-ABF9-487379C5AB4B}"/>
    <dgm:cxn modelId="{4FA77B29-7D58-4807-AF3B-2C6969E87F82}" type="presOf" srcId="{579268C7-902D-468E-86C0-6F4DE04F0358}" destId="{3FD52D91-70A8-4F02-9006-40BB2BDFDE4F}" srcOrd="0" destOrd="0" presId="urn:microsoft.com/office/officeart/2005/8/layout/vList5"/>
    <dgm:cxn modelId="{EAFEED2B-65FD-4FBA-9326-15E68249DE00}" srcId="{75DA630D-E8F8-41A1-93F9-F03C34697FDE}" destId="{C851209C-F2D9-4B8E-BC36-79770972F4CC}" srcOrd="1" destOrd="0" parTransId="{B54781DB-A230-49AB-AADE-979D664F60F9}" sibTransId="{0E123B68-811C-4E32-B448-99CD6941F5AE}"/>
    <dgm:cxn modelId="{FBB7200D-E159-46C2-8EF0-FA5D353F4898}" type="presOf" srcId="{6151DE84-A48E-4D96-8502-312F61D50770}" destId="{4C6CE69D-993E-424B-84B5-6C8FBB205752}" srcOrd="0" destOrd="0" presId="urn:microsoft.com/office/officeart/2005/8/layout/vList5"/>
    <dgm:cxn modelId="{00ADA5A4-AC5C-486C-9992-63D6D788AECE}" type="presOf" srcId="{A6EFE1F7-F83F-42A9-AE00-859450C3F362}" destId="{5B50A1DC-37FB-4BAF-8FC2-7880F5389688}" srcOrd="0" destOrd="1" presId="urn:microsoft.com/office/officeart/2005/8/layout/vList5"/>
    <dgm:cxn modelId="{1AE1F920-F8B7-42CE-8523-5A6B0F6391DB}" srcId="{1E4ACCB6-536A-4610-A6FA-BB3425C173F4}" destId="{75DA630D-E8F8-41A1-93F9-F03C34697FDE}" srcOrd="0" destOrd="0" parTransId="{6A707244-62BD-4AF5-A5B9-2D9057AC0EC9}" sibTransId="{37FF04EA-738E-4034-AC67-942383043EC0}"/>
    <dgm:cxn modelId="{4D8DD89B-CAE4-47BF-A6A3-344ADE4179EF}" type="presOf" srcId="{75DA630D-E8F8-41A1-93F9-F03C34697FDE}" destId="{186A857B-D516-40AC-A6D9-FD83A55C968F}" srcOrd="0" destOrd="0" presId="urn:microsoft.com/office/officeart/2005/8/layout/vList5"/>
    <dgm:cxn modelId="{3702F377-BD1F-4C6B-8802-385AD38737B0}" type="presOf" srcId="{47E45392-2E7A-45ED-AA4E-E5F82AA9A4A5}" destId="{5B50A1DC-37FB-4BAF-8FC2-7880F5389688}" srcOrd="0" destOrd="0" presId="urn:microsoft.com/office/officeart/2005/8/layout/vList5"/>
    <dgm:cxn modelId="{ADA3F09C-9DF6-4C68-8646-63D032DA0760}" type="presOf" srcId="{F44099FC-BB07-49B2-AED6-8EC9C6F21102}" destId="{FC88B0DC-7C8A-4055-A361-6D2B2996DAB8}" srcOrd="0" destOrd="2" presId="urn:microsoft.com/office/officeart/2005/8/layout/vList5"/>
    <dgm:cxn modelId="{C3EDA566-2881-40AD-B6E6-5A47BADE72AC}" srcId="{1E4ACCB6-536A-4610-A6FA-BB3425C173F4}" destId="{182B7F85-BF86-498F-83BA-7A040310FFBC}" srcOrd="2" destOrd="0" parTransId="{59456C69-704F-4F46-BC02-95FC1A4228CA}" sibTransId="{64376B1B-890B-4DED-975E-3741B12E57A6}"/>
    <dgm:cxn modelId="{B28BE8C0-9CA5-4678-8C06-2DB575B766AB}" srcId="{75DA630D-E8F8-41A1-93F9-F03C34697FDE}" destId="{66F4187D-F5DF-4C60-8B97-B8EABED5EEB7}" srcOrd="0" destOrd="0" parTransId="{F0104E25-96C7-4432-882A-B51FA9FDD498}" sibTransId="{4012156F-50C4-428B-8417-6F921C217679}"/>
    <dgm:cxn modelId="{56E06DF6-EE56-4E97-87BA-5E470266E145}" type="presOf" srcId="{66F4187D-F5DF-4C60-8B97-B8EABED5EEB7}" destId="{FC88B0DC-7C8A-4055-A361-6D2B2996DAB8}" srcOrd="0" destOrd="0" presId="urn:microsoft.com/office/officeart/2005/8/layout/vList5"/>
    <dgm:cxn modelId="{D3009B2A-4F43-4CF3-BA6A-C3B3870811C5}" srcId="{6151DE84-A48E-4D96-8502-312F61D50770}" destId="{47E45392-2E7A-45ED-AA4E-E5F82AA9A4A5}" srcOrd="0" destOrd="0" parTransId="{DEB6BEA9-871E-4517-9BFB-585351E26D51}" sibTransId="{9B7EF1E5-6049-45EF-97CD-B05731C4AD7E}"/>
    <dgm:cxn modelId="{4A602630-F20E-470C-B732-38F5FF51259A}" type="presOf" srcId="{182B7F85-BF86-498F-83BA-7A040310FFBC}" destId="{DD5B9049-36F9-4616-B989-686852450DD4}" srcOrd="0" destOrd="0" presId="urn:microsoft.com/office/officeart/2005/8/layout/vList5"/>
    <dgm:cxn modelId="{7020BFB9-BFCD-4443-B6C6-A73E91FF38E5}" type="presOf" srcId="{78BCE4BF-0BAA-4A60-9E18-BBE979BA8D84}" destId="{3FD52D91-70A8-4F02-9006-40BB2BDFDE4F}" srcOrd="0" destOrd="2" presId="urn:microsoft.com/office/officeart/2005/8/layout/vList5"/>
    <dgm:cxn modelId="{C61D8A31-E028-4E25-AB4F-2097108EB11C}" type="presOf" srcId="{DC760143-1825-4294-BF3C-62E00EF9B248}" destId="{3FD52D91-70A8-4F02-9006-40BB2BDFDE4F}" srcOrd="0" destOrd="1" presId="urn:microsoft.com/office/officeart/2005/8/layout/vList5"/>
    <dgm:cxn modelId="{BE32CDD2-1F5E-49EE-AB68-5082DBB1993F}" srcId="{75DA630D-E8F8-41A1-93F9-F03C34697FDE}" destId="{F44099FC-BB07-49B2-AED6-8EC9C6F21102}" srcOrd="2" destOrd="0" parTransId="{5DD0628B-F6BC-4E07-ABC7-AEF227F1C05F}" sibTransId="{99CD0746-E02C-41F4-B6C1-7E11518EDC63}"/>
    <dgm:cxn modelId="{97AC3EC8-D7FE-421B-AB20-0EEA35046C90}" type="presOf" srcId="{C851209C-F2D9-4B8E-BC36-79770972F4CC}" destId="{FC88B0DC-7C8A-4055-A361-6D2B2996DAB8}" srcOrd="0" destOrd="1" presId="urn:microsoft.com/office/officeart/2005/8/layout/vList5"/>
    <dgm:cxn modelId="{A753E03F-75F3-492B-9770-8C2C11333604}" srcId="{182B7F85-BF86-498F-83BA-7A040310FFBC}" destId="{78BCE4BF-0BAA-4A60-9E18-BBE979BA8D84}" srcOrd="2" destOrd="0" parTransId="{50882538-CD62-42E1-830C-A9770416DEBA}" sibTransId="{CEE7A199-D881-47F9-9A7B-6A9EB9723CD6}"/>
    <dgm:cxn modelId="{56C846EA-4220-4C2C-993A-7859DBEABAA8}" srcId="{6151DE84-A48E-4D96-8502-312F61D50770}" destId="{A6EFE1F7-F83F-42A9-AE00-859450C3F362}" srcOrd="1" destOrd="0" parTransId="{367E91DD-C56F-4BC8-A59E-3671B5471631}" sibTransId="{96448FD3-B391-449C-AB23-A7FE2DD23C0E}"/>
    <dgm:cxn modelId="{62C7FB0A-3F89-490F-AFA7-686EC3AB19F4}" srcId="{182B7F85-BF86-498F-83BA-7A040310FFBC}" destId="{579268C7-902D-468E-86C0-6F4DE04F0358}" srcOrd="0" destOrd="0" parTransId="{BD2715CC-900A-4D76-870F-BE5803FE8D25}" sibTransId="{FC8C9E08-146C-40BB-BDDB-EAF2D0B9E561}"/>
    <dgm:cxn modelId="{D8B8F86B-A6EF-4C0C-8C23-DE046B60B726}" srcId="{1E4ACCB6-536A-4610-A6FA-BB3425C173F4}" destId="{6151DE84-A48E-4D96-8502-312F61D50770}" srcOrd="1" destOrd="0" parTransId="{52640B21-7F7E-4A98-943C-962098D25E5E}" sibTransId="{CEAD2DC6-CA5E-49FC-B109-24A7AAC39162}"/>
    <dgm:cxn modelId="{0508A5F7-A652-43E9-AE07-DEA8D7533404}" type="presOf" srcId="{0093DCD6-2B45-446F-A88A-BE30933DABAD}" destId="{FC88B0DC-7C8A-4055-A361-6D2B2996DAB8}" srcOrd="0" destOrd="3" presId="urn:microsoft.com/office/officeart/2005/8/layout/vList5"/>
    <dgm:cxn modelId="{09F8382F-07B7-4C10-A9E9-E0577C29DCE3}" type="presOf" srcId="{1E4ACCB6-536A-4610-A6FA-BB3425C173F4}" destId="{8BA3A5C5-155E-4A13-86D8-0A087A23C064}" srcOrd="0" destOrd="0" presId="urn:microsoft.com/office/officeart/2005/8/layout/vList5"/>
    <dgm:cxn modelId="{71754BC4-3D8C-4C84-A5C5-10914FDE81C6}" srcId="{75DA630D-E8F8-41A1-93F9-F03C34697FDE}" destId="{0093DCD6-2B45-446F-A88A-BE30933DABAD}" srcOrd="3" destOrd="0" parTransId="{C5374E5B-50F2-4F6D-8AE6-B40C3256364C}" sibTransId="{67C66D07-B5D7-43A3-A31E-CAB10B93754F}"/>
    <dgm:cxn modelId="{C3AAAEEB-B4F0-4A1B-A00B-929C61A35983}" type="presParOf" srcId="{8BA3A5C5-155E-4A13-86D8-0A087A23C064}" destId="{052383BB-BEEC-4DBC-94C6-26507D2E3B16}" srcOrd="0" destOrd="0" presId="urn:microsoft.com/office/officeart/2005/8/layout/vList5"/>
    <dgm:cxn modelId="{1E8E1764-9228-4C02-B4A7-2DDFE06192D5}" type="presParOf" srcId="{052383BB-BEEC-4DBC-94C6-26507D2E3B16}" destId="{186A857B-D516-40AC-A6D9-FD83A55C968F}" srcOrd="0" destOrd="0" presId="urn:microsoft.com/office/officeart/2005/8/layout/vList5"/>
    <dgm:cxn modelId="{DEE4E286-ECF9-42C8-8EDD-B9138567CADE}" type="presParOf" srcId="{052383BB-BEEC-4DBC-94C6-26507D2E3B16}" destId="{FC88B0DC-7C8A-4055-A361-6D2B2996DAB8}" srcOrd="1" destOrd="0" presId="urn:microsoft.com/office/officeart/2005/8/layout/vList5"/>
    <dgm:cxn modelId="{0726AECF-CD15-48EC-8DB9-0124E11A9BAF}" type="presParOf" srcId="{8BA3A5C5-155E-4A13-86D8-0A087A23C064}" destId="{1E21DA43-4C25-4A64-A0DB-F0714FC42C09}" srcOrd="1" destOrd="0" presId="urn:microsoft.com/office/officeart/2005/8/layout/vList5"/>
    <dgm:cxn modelId="{558A1B42-3359-4012-B2D7-CD69B00FA00F}" type="presParOf" srcId="{8BA3A5C5-155E-4A13-86D8-0A087A23C064}" destId="{7DE24A5C-B4BF-48EE-B094-AD5F8AF58A07}" srcOrd="2" destOrd="0" presId="urn:microsoft.com/office/officeart/2005/8/layout/vList5"/>
    <dgm:cxn modelId="{808304EE-75EF-4150-90EE-2ED77938EB76}" type="presParOf" srcId="{7DE24A5C-B4BF-48EE-B094-AD5F8AF58A07}" destId="{4C6CE69D-993E-424B-84B5-6C8FBB205752}" srcOrd="0" destOrd="0" presId="urn:microsoft.com/office/officeart/2005/8/layout/vList5"/>
    <dgm:cxn modelId="{1F93C3EC-A7D6-483F-95A7-2727E653747D}" type="presParOf" srcId="{7DE24A5C-B4BF-48EE-B094-AD5F8AF58A07}" destId="{5B50A1DC-37FB-4BAF-8FC2-7880F5389688}" srcOrd="1" destOrd="0" presId="urn:microsoft.com/office/officeart/2005/8/layout/vList5"/>
    <dgm:cxn modelId="{AA545711-FFAC-4058-B5CA-F5D4EE8B961C}" type="presParOf" srcId="{8BA3A5C5-155E-4A13-86D8-0A087A23C064}" destId="{2870BFDD-3586-40E9-A8F9-325C06807987}" srcOrd="3" destOrd="0" presId="urn:microsoft.com/office/officeart/2005/8/layout/vList5"/>
    <dgm:cxn modelId="{FC1D04E4-F809-4826-981A-75781BAA3702}" type="presParOf" srcId="{8BA3A5C5-155E-4A13-86D8-0A087A23C064}" destId="{FC17F200-5A41-4664-834A-77AA15DC938B}" srcOrd="4" destOrd="0" presId="urn:microsoft.com/office/officeart/2005/8/layout/vList5"/>
    <dgm:cxn modelId="{6A6AC3AD-D066-4374-96E4-B17AD67752CD}" type="presParOf" srcId="{FC17F200-5A41-4664-834A-77AA15DC938B}" destId="{DD5B9049-36F9-4616-B989-686852450DD4}" srcOrd="0" destOrd="0" presId="urn:microsoft.com/office/officeart/2005/8/layout/vList5"/>
    <dgm:cxn modelId="{323C9F1A-B5BF-450B-A3E2-A2887F3735AD}" type="presParOf" srcId="{FC17F200-5A41-4664-834A-77AA15DC938B}" destId="{3FD52D91-70A8-4F02-9006-40BB2BDFDE4F}"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EE5260-8032-4321-A7E5-576CC0B2A654}">
      <dsp:nvSpPr>
        <dsp:cNvPr id="0" name=""/>
        <dsp:cNvSpPr/>
      </dsp:nvSpPr>
      <dsp:spPr>
        <a:xfrm>
          <a:off x="1317172" y="0"/>
          <a:ext cx="4792354" cy="3973101"/>
        </a:xfrm>
        <a:prstGeom prst="ellipse">
          <a:avLst/>
        </a:prstGeom>
        <a:solidFill>
          <a:schemeClr val="accent2">
            <a:shade val="8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r>
            <a:rPr lang="en-US" sz="1300" b="1" kern="1200" dirty="0"/>
            <a:t>Global Space Concurrence</a:t>
          </a:r>
          <a:endParaRPr lang="ru-RU" sz="1300" b="1" kern="1200" dirty="0"/>
        </a:p>
      </dsp:txBody>
      <dsp:txXfrm>
        <a:off x="3043378" y="198655"/>
        <a:ext cx="1339942" cy="595965"/>
      </dsp:txXfrm>
    </dsp:sp>
    <dsp:sp modelId="{7803A082-37CF-4842-82A0-43B133B42AD9}">
      <dsp:nvSpPr>
        <dsp:cNvPr id="0" name=""/>
        <dsp:cNvSpPr/>
      </dsp:nvSpPr>
      <dsp:spPr>
        <a:xfrm>
          <a:off x="2124109" y="767380"/>
          <a:ext cx="3178480" cy="3178480"/>
        </a:xfrm>
        <a:prstGeom prst="ellipse">
          <a:avLst/>
        </a:prstGeom>
        <a:solidFill>
          <a:schemeClr val="accent2">
            <a:shade val="80000"/>
            <a:hueOff val="173197"/>
            <a:satOff val="-7419"/>
            <a:lumOff val="10233"/>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r>
            <a:rPr lang="en-US" sz="1300" b="1" kern="1200" dirty="0"/>
            <a:t>National Policy</a:t>
          </a:r>
          <a:endParaRPr lang="ru-RU" sz="1300" b="1" kern="1200" dirty="0"/>
        </a:p>
      </dsp:txBody>
      <dsp:txXfrm>
        <a:off x="3157910" y="958089"/>
        <a:ext cx="1110879" cy="572126"/>
      </dsp:txXfrm>
    </dsp:sp>
    <dsp:sp modelId="{4E2FFE24-7FA2-4965-9015-92C1E97B658E}">
      <dsp:nvSpPr>
        <dsp:cNvPr id="0" name=""/>
        <dsp:cNvSpPr/>
      </dsp:nvSpPr>
      <dsp:spPr>
        <a:xfrm>
          <a:off x="2521419" y="1589240"/>
          <a:ext cx="2383860" cy="2383860"/>
        </a:xfrm>
        <a:prstGeom prst="ellipse">
          <a:avLst/>
        </a:prstGeom>
        <a:solidFill>
          <a:schemeClr val="accent2">
            <a:shade val="80000"/>
            <a:hueOff val="346395"/>
            <a:satOff val="-14838"/>
            <a:lumOff val="20465"/>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r>
            <a:rPr lang="en-US" sz="1300" b="1" kern="1200" dirty="0"/>
            <a:t>National Regulation</a:t>
          </a:r>
          <a:endParaRPr lang="ru-RU" sz="1300" b="1" kern="1200" dirty="0"/>
        </a:p>
      </dsp:txBody>
      <dsp:txXfrm>
        <a:off x="3157910" y="1768029"/>
        <a:ext cx="1110879" cy="536368"/>
      </dsp:txXfrm>
    </dsp:sp>
    <dsp:sp modelId="{C53A84FE-FA3F-48C1-9980-C6D1677653E3}">
      <dsp:nvSpPr>
        <dsp:cNvPr id="0" name=""/>
        <dsp:cNvSpPr/>
      </dsp:nvSpPr>
      <dsp:spPr>
        <a:xfrm>
          <a:off x="2918729" y="2383860"/>
          <a:ext cx="1589240" cy="1589240"/>
        </a:xfrm>
        <a:prstGeom prst="ellipse">
          <a:avLst/>
        </a:prstGeom>
        <a:solidFill>
          <a:schemeClr val="accent2">
            <a:shade val="80000"/>
            <a:hueOff val="519592"/>
            <a:satOff val="-22257"/>
            <a:lumOff val="30698"/>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r>
            <a:rPr lang="en-US" sz="1300" b="1" kern="1200" dirty="0"/>
            <a:t>National Space Economy</a:t>
          </a:r>
          <a:endParaRPr lang="ru-RU" sz="1300" b="1" kern="1200" dirty="0"/>
        </a:p>
      </dsp:txBody>
      <dsp:txXfrm>
        <a:off x="3151468" y="2781170"/>
        <a:ext cx="1123762" cy="7946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056614-8BD4-45DC-90E6-073D4E9407DA}">
      <dsp:nvSpPr>
        <dsp:cNvPr id="0" name=""/>
        <dsp:cNvSpPr/>
      </dsp:nvSpPr>
      <dsp:spPr>
        <a:xfrm>
          <a:off x="0" y="0"/>
          <a:ext cx="8472673" cy="811429"/>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indent="288000" algn="l" defTabSz="889000">
            <a:lnSpc>
              <a:spcPct val="90000"/>
            </a:lnSpc>
            <a:spcBef>
              <a:spcPct val="0"/>
            </a:spcBef>
            <a:spcAft>
              <a:spcPct val="35000"/>
            </a:spcAft>
          </a:pPr>
          <a:r>
            <a:rPr lang="fr-FR" sz="2000" b="1" kern="1200" dirty="0">
              <a:latin typeface="Arial" panose="020B0604020202020204" pitchFamily="34" charset="0"/>
              <a:cs typeface="Arial" panose="020B0604020202020204" pitchFamily="34" charset="0"/>
            </a:rPr>
            <a:t>Innovative precedent creating</a:t>
          </a:r>
          <a:endParaRPr lang="ru-RU" sz="2000" b="1" kern="1200" dirty="0">
            <a:latin typeface="Arial" panose="020B0604020202020204" pitchFamily="34" charset="0"/>
            <a:cs typeface="Arial" panose="020B0604020202020204" pitchFamily="34" charset="0"/>
          </a:endParaRPr>
        </a:p>
      </dsp:txBody>
      <dsp:txXfrm>
        <a:off x="23766" y="23766"/>
        <a:ext cx="7502140" cy="763897"/>
      </dsp:txXfrm>
    </dsp:sp>
    <dsp:sp modelId="{E734DD69-9212-4BA3-935B-A25CB92D4EEE}">
      <dsp:nvSpPr>
        <dsp:cNvPr id="0" name=""/>
        <dsp:cNvSpPr/>
      </dsp:nvSpPr>
      <dsp:spPr>
        <a:xfrm>
          <a:off x="632699" y="924127"/>
          <a:ext cx="8472673" cy="811429"/>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indent="288000" algn="l" defTabSz="889000">
            <a:lnSpc>
              <a:spcPct val="90000"/>
            </a:lnSpc>
            <a:spcBef>
              <a:spcPct val="0"/>
            </a:spcBef>
            <a:spcAft>
              <a:spcPct val="35000"/>
            </a:spcAft>
          </a:pPr>
          <a:r>
            <a:rPr lang="fr-FR" sz="2000" b="1" kern="1200" dirty="0">
              <a:latin typeface="Arial" panose="020B0604020202020204" pitchFamily="34" charset="0"/>
              <a:cs typeface="Arial" panose="020B0604020202020204" pitchFamily="34" charset="0"/>
            </a:rPr>
            <a:t>Precedent turns into permissible practices</a:t>
          </a:r>
          <a:endParaRPr lang="ru-RU" sz="2000" b="1" kern="1200" dirty="0">
            <a:latin typeface="Arial" panose="020B0604020202020204" pitchFamily="34" charset="0"/>
            <a:cs typeface="Arial" panose="020B0604020202020204" pitchFamily="34" charset="0"/>
          </a:endParaRPr>
        </a:p>
      </dsp:txBody>
      <dsp:txXfrm>
        <a:off x="656465" y="947893"/>
        <a:ext cx="7265012" cy="763897"/>
      </dsp:txXfrm>
    </dsp:sp>
    <dsp:sp modelId="{27081755-920F-4093-B560-C66625C583BD}">
      <dsp:nvSpPr>
        <dsp:cNvPr id="0" name=""/>
        <dsp:cNvSpPr/>
      </dsp:nvSpPr>
      <dsp:spPr>
        <a:xfrm>
          <a:off x="1265399" y="1848255"/>
          <a:ext cx="8472673" cy="811429"/>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indent="288000" algn="l" defTabSz="889000">
            <a:lnSpc>
              <a:spcPct val="100000"/>
            </a:lnSpc>
            <a:spcBef>
              <a:spcPct val="0"/>
            </a:spcBef>
            <a:spcAft>
              <a:spcPts val="0"/>
            </a:spcAft>
          </a:pPr>
          <a:r>
            <a:rPr lang="fr-FR" sz="2000" b="1" kern="1200" dirty="0">
              <a:latin typeface="Arial" panose="020B0604020202020204" pitchFamily="34" charset="0"/>
              <a:cs typeface="Arial" panose="020B0604020202020204" pitchFamily="34" charset="0"/>
            </a:rPr>
            <a:t>Dissemination of </a:t>
          </a:r>
          <a:r>
            <a:rPr lang="en-US" sz="2000" b="1" kern="1200" dirty="0">
              <a:latin typeface="Arial" panose="020B0604020202020204" pitchFamily="34" charset="0"/>
              <a:cs typeface="Arial" panose="020B0604020202020204" pitchFamily="34" charset="0"/>
            </a:rPr>
            <a:t> ‘best practice’</a:t>
          </a:r>
          <a:endParaRPr lang="ru-RU" sz="2000" b="1" kern="1200" dirty="0">
            <a:latin typeface="Arial" panose="020B0604020202020204" pitchFamily="34" charset="0"/>
            <a:cs typeface="Arial" panose="020B0604020202020204" pitchFamily="34" charset="0"/>
          </a:endParaRPr>
        </a:p>
      </dsp:txBody>
      <dsp:txXfrm>
        <a:off x="1289165" y="1872021"/>
        <a:ext cx="7265012" cy="763897"/>
      </dsp:txXfrm>
    </dsp:sp>
    <dsp:sp modelId="{2B2864E4-F1C4-4381-ACD3-6F95D6A5B833}">
      <dsp:nvSpPr>
        <dsp:cNvPr id="0" name=""/>
        <dsp:cNvSpPr/>
      </dsp:nvSpPr>
      <dsp:spPr>
        <a:xfrm>
          <a:off x="1898098" y="2772383"/>
          <a:ext cx="8472673" cy="811429"/>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indent="288000" algn="l" defTabSz="889000">
            <a:lnSpc>
              <a:spcPct val="100000"/>
            </a:lnSpc>
            <a:spcBef>
              <a:spcPct val="0"/>
            </a:spcBef>
            <a:spcAft>
              <a:spcPts val="0"/>
            </a:spcAft>
          </a:pPr>
          <a:r>
            <a:rPr lang="en-US" sz="2000" b="1" kern="1200" dirty="0">
              <a:latin typeface="Arial" panose="020B0604020202020204" pitchFamily="34" charset="0"/>
              <a:cs typeface="Arial" panose="020B0604020202020204" pitchFamily="34" charset="0"/>
            </a:rPr>
            <a:t>Formation of a favorable legal opinion</a:t>
          </a:r>
          <a:endParaRPr lang="ru-RU" sz="2000" b="1" kern="1200" dirty="0">
            <a:latin typeface="Arial" panose="020B0604020202020204" pitchFamily="34" charset="0"/>
            <a:cs typeface="Arial" panose="020B0604020202020204" pitchFamily="34" charset="0"/>
          </a:endParaRPr>
        </a:p>
      </dsp:txBody>
      <dsp:txXfrm>
        <a:off x="1921864" y="2796149"/>
        <a:ext cx="7265012" cy="763897"/>
      </dsp:txXfrm>
    </dsp:sp>
    <dsp:sp modelId="{55D18909-C4F1-4813-8091-D528640D59BD}">
      <dsp:nvSpPr>
        <dsp:cNvPr id="0" name=""/>
        <dsp:cNvSpPr/>
      </dsp:nvSpPr>
      <dsp:spPr>
        <a:xfrm>
          <a:off x="2530798" y="3696510"/>
          <a:ext cx="8472673" cy="811429"/>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indent="288000" algn="l" defTabSz="889000">
            <a:lnSpc>
              <a:spcPct val="100000"/>
            </a:lnSpc>
            <a:spcBef>
              <a:spcPct val="0"/>
            </a:spcBef>
            <a:spcAft>
              <a:spcPts val="0"/>
            </a:spcAft>
          </a:pPr>
          <a:r>
            <a:rPr lang="en-US" sz="2000" b="1" kern="1200" dirty="0">
              <a:latin typeface="Arial" panose="020B0604020202020204" pitchFamily="34" charset="0"/>
              <a:cs typeface="Arial" panose="020B0604020202020204" pitchFamily="34" charset="0"/>
            </a:rPr>
            <a:t>Legalization of the innovative practices</a:t>
          </a:r>
        </a:p>
        <a:p>
          <a:pPr lvl="0" indent="288000" algn="l" defTabSz="889000">
            <a:lnSpc>
              <a:spcPct val="100000"/>
            </a:lnSpc>
            <a:spcBef>
              <a:spcPct val="0"/>
            </a:spcBef>
            <a:spcAft>
              <a:spcPts val="0"/>
            </a:spcAft>
          </a:pPr>
          <a:r>
            <a:rPr lang="en-US" sz="2000" b="1" kern="1200" dirty="0">
              <a:latin typeface="Arial" panose="020B0604020202020204" pitchFamily="34" charset="0"/>
              <a:cs typeface="Arial" panose="020B0604020202020204" pitchFamily="34" charset="0"/>
            </a:rPr>
            <a:t>(recognition as an international custom)</a:t>
          </a:r>
          <a:endParaRPr lang="ru-RU" sz="2000" b="1" kern="1200" dirty="0">
            <a:latin typeface="Arial" panose="020B0604020202020204" pitchFamily="34" charset="0"/>
            <a:cs typeface="Arial" panose="020B0604020202020204" pitchFamily="34" charset="0"/>
          </a:endParaRPr>
        </a:p>
      </dsp:txBody>
      <dsp:txXfrm>
        <a:off x="2554564" y="3720276"/>
        <a:ext cx="7265012" cy="763897"/>
      </dsp:txXfrm>
    </dsp:sp>
    <dsp:sp modelId="{92072715-DC59-4F41-9D4D-5DCED6BB85DB}">
      <dsp:nvSpPr>
        <dsp:cNvPr id="0" name=""/>
        <dsp:cNvSpPr/>
      </dsp:nvSpPr>
      <dsp:spPr>
        <a:xfrm>
          <a:off x="7945244" y="592794"/>
          <a:ext cx="527428" cy="527428"/>
        </a:xfrm>
        <a:prstGeom prst="downArrow">
          <a:avLst>
            <a:gd name="adj1" fmla="val 55000"/>
            <a:gd name="adj2" fmla="val 45000"/>
          </a:avLst>
        </a:prstGeom>
        <a:solidFill>
          <a:schemeClr val="accent1">
            <a:alpha val="90000"/>
            <a:tint val="40000"/>
            <a:hueOff val="0"/>
            <a:satOff val="0"/>
            <a:lumOff val="0"/>
            <a:alphaOff val="0"/>
          </a:schemeClr>
        </a:solidFill>
        <a:ln w="2222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ru-RU" sz="2400" kern="1200"/>
        </a:p>
      </dsp:txBody>
      <dsp:txXfrm>
        <a:off x="8063915" y="592794"/>
        <a:ext cx="290086" cy="396890"/>
      </dsp:txXfrm>
    </dsp:sp>
    <dsp:sp modelId="{DD7B2DF1-4EA6-4021-800A-ACE00CCD77B6}">
      <dsp:nvSpPr>
        <dsp:cNvPr id="0" name=""/>
        <dsp:cNvSpPr/>
      </dsp:nvSpPr>
      <dsp:spPr>
        <a:xfrm>
          <a:off x="8577944" y="1516921"/>
          <a:ext cx="527428" cy="527428"/>
        </a:xfrm>
        <a:prstGeom prst="downArrow">
          <a:avLst>
            <a:gd name="adj1" fmla="val 55000"/>
            <a:gd name="adj2" fmla="val 45000"/>
          </a:avLst>
        </a:prstGeom>
        <a:solidFill>
          <a:schemeClr val="accent1">
            <a:alpha val="90000"/>
            <a:tint val="40000"/>
            <a:hueOff val="0"/>
            <a:satOff val="0"/>
            <a:lumOff val="0"/>
            <a:alphaOff val="0"/>
          </a:schemeClr>
        </a:solidFill>
        <a:ln w="2222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ru-RU" sz="2400" kern="1200"/>
        </a:p>
      </dsp:txBody>
      <dsp:txXfrm>
        <a:off x="8696615" y="1516921"/>
        <a:ext cx="290086" cy="396890"/>
      </dsp:txXfrm>
    </dsp:sp>
    <dsp:sp modelId="{854CC75D-D038-433C-B23B-ED17A506B195}">
      <dsp:nvSpPr>
        <dsp:cNvPr id="0" name=""/>
        <dsp:cNvSpPr/>
      </dsp:nvSpPr>
      <dsp:spPr>
        <a:xfrm>
          <a:off x="9210643" y="2427525"/>
          <a:ext cx="527428" cy="527428"/>
        </a:xfrm>
        <a:prstGeom prst="downArrow">
          <a:avLst>
            <a:gd name="adj1" fmla="val 55000"/>
            <a:gd name="adj2" fmla="val 45000"/>
          </a:avLst>
        </a:prstGeom>
        <a:solidFill>
          <a:schemeClr val="accent1">
            <a:alpha val="90000"/>
            <a:tint val="40000"/>
            <a:hueOff val="0"/>
            <a:satOff val="0"/>
            <a:lumOff val="0"/>
            <a:alphaOff val="0"/>
          </a:schemeClr>
        </a:solidFill>
        <a:ln w="2222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ru-RU" sz="2400" kern="1200"/>
        </a:p>
      </dsp:txBody>
      <dsp:txXfrm>
        <a:off x="9329314" y="2427525"/>
        <a:ext cx="290086" cy="396890"/>
      </dsp:txXfrm>
    </dsp:sp>
    <dsp:sp modelId="{B02F8481-B23A-4183-A690-C227CB3F326D}">
      <dsp:nvSpPr>
        <dsp:cNvPr id="0" name=""/>
        <dsp:cNvSpPr/>
      </dsp:nvSpPr>
      <dsp:spPr>
        <a:xfrm>
          <a:off x="9843343" y="3360669"/>
          <a:ext cx="527428" cy="527428"/>
        </a:xfrm>
        <a:prstGeom prst="downArrow">
          <a:avLst>
            <a:gd name="adj1" fmla="val 55000"/>
            <a:gd name="adj2" fmla="val 45000"/>
          </a:avLst>
        </a:prstGeom>
        <a:solidFill>
          <a:schemeClr val="accent1">
            <a:alpha val="90000"/>
            <a:tint val="40000"/>
            <a:hueOff val="0"/>
            <a:satOff val="0"/>
            <a:lumOff val="0"/>
            <a:alphaOff val="0"/>
          </a:schemeClr>
        </a:solidFill>
        <a:ln w="2222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ru-RU" sz="2400" kern="1200"/>
        </a:p>
      </dsp:txBody>
      <dsp:txXfrm>
        <a:off x="9962014" y="3360669"/>
        <a:ext cx="290086" cy="39689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dirty="0"/>
          </a:p>
        </p:txBody>
      </p:sp>
      <p:sp>
        <p:nvSpPr>
          <p:cNvPr id="3" name="Дата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79F2607F-EAB8-462D-9596-B11A1C51125F}" type="datetime1">
              <a:rPr lang="ru-RU" smtClean="0"/>
              <a:t>17.10.2023</a:t>
            </a:fld>
            <a:endParaRPr lang="en-US" dirty="0"/>
          </a:p>
        </p:txBody>
      </p:sp>
      <p:sp>
        <p:nvSpPr>
          <p:cNvPr id="4" name="Нижний колонтитул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dirty="0"/>
          </a:p>
        </p:txBody>
      </p:sp>
      <p:sp>
        <p:nvSpPr>
          <p:cNvPr id="5" name="Номер слайда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A975D426-A9DD-4244-A2CE-1FB6623742C7}" type="slidenum">
              <a:rPr lang="en-US" smtClean="0"/>
              <a:t>‹#›</a:t>
            </a:fld>
            <a:endParaRPr lang="en-US" dirty="0"/>
          </a:p>
        </p:txBody>
      </p:sp>
    </p:spTree>
    <p:extLst>
      <p:ext uri="{BB962C8B-B14F-4D97-AF65-F5344CB8AC3E}">
        <p14:creationId xmlns:p14="http://schemas.microsoft.com/office/powerpoint/2010/main" val="88248445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dirty="0"/>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150EC31D-9C0F-4EDB-9AC9-93AE84D7514D}" type="datetime1">
              <a:rPr lang="ru-RU" smtClean="0"/>
              <a:t>17.10.2023</a:t>
            </a:fld>
            <a:endParaRPr lang="en-US" dirty="0"/>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dirty="0"/>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ru"/>
              <a:t>Щелкните, чтобы изменить стили текста образца слайда</a:t>
            </a:r>
            <a:endParaRPr lang="en-US"/>
          </a:p>
          <a:p>
            <a:pPr lvl="1" rtl="0"/>
            <a:r>
              <a:rPr lang="ru"/>
              <a:t>Второй уровень</a:t>
            </a:r>
          </a:p>
          <a:p>
            <a:pPr lvl="2" rtl="0"/>
            <a:r>
              <a:rPr lang="ru"/>
              <a:t>Третий уровень</a:t>
            </a:r>
          </a:p>
          <a:p>
            <a:pPr lvl="3" rtl="0"/>
            <a:r>
              <a:rPr lang="ru"/>
              <a:t>Четвертый уровень</a:t>
            </a:r>
          </a:p>
          <a:p>
            <a:pPr lvl="4" rtl="0"/>
            <a:r>
              <a:rPr lang="ru"/>
              <a:t>Пятый уровень</a:t>
            </a:r>
            <a:endParaRPr lang="en-US"/>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dirty="0"/>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01B41D33-19C8-4450-B3C5-BE83E9C8F0BC}" type="slidenum">
              <a:rPr lang="en-US" smtClean="0"/>
              <a:t>‹#›</a:t>
            </a:fld>
            <a:endParaRPr lang="en-US" dirty="0"/>
          </a:p>
        </p:txBody>
      </p:sp>
    </p:spTree>
    <p:extLst>
      <p:ext uri="{BB962C8B-B14F-4D97-AF65-F5344CB8AC3E}">
        <p14:creationId xmlns:p14="http://schemas.microsoft.com/office/powerpoint/2010/main" val="3571455252"/>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Дата 3"/>
          <p:cNvSpPr>
            <a:spLocks noGrp="1"/>
          </p:cNvSpPr>
          <p:nvPr>
            <p:ph type="dt" idx="10"/>
          </p:nvPr>
        </p:nvSpPr>
        <p:spPr/>
        <p:txBody>
          <a:bodyPr/>
          <a:lstStyle/>
          <a:p>
            <a:pPr rtl="0"/>
            <a:fld id="{150EC31D-9C0F-4EDB-9AC9-93AE84D7514D}" type="datetime1">
              <a:rPr lang="ru-RU" smtClean="0"/>
              <a:t>17.10.2023</a:t>
            </a:fld>
            <a:endParaRPr lang="en-US" dirty="0"/>
          </a:p>
        </p:txBody>
      </p:sp>
      <p:sp>
        <p:nvSpPr>
          <p:cNvPr id="5" name="Номер слайда 4"/>
          <p:cNvSpPr>
            <a:spLocks noGrp="1"/>
          </p:cNvSpPr>
          <p:nvPr>
            <p:ph type="sldNum" sz="quarter" idx="11"/>
          </p:nvPr>
        </p:nvSpPr>
        <p:spPr/>
        <p:txBody>
          <a:bodyPr/>
          <a:lstStyle/>
          <a:p>
            <a:pPr rtl="0"/>
            <a:fld id="{01B41D33-19C8-4450-B3C5-BE83E9C8F0BC}" type="slidenum">
              <a:rPr lang="en-US" smtClean="0"/>
              <a:t>1</a:t>
            </a:fld>
            <a:endParaRPr lang="en-US" dirty="0"/>
          </a:p>
        </p:txBody>
      </p:sp>
    </p:spTree>
    <p:extLst>
      <p:ext uri="{BB962C8B-B14F-4D97-AF65-F5344CB8AC3E}">
        <p14:creationId xmlns:p14="http://schemas.microsoft.com/office/powerpoint/2010/main" val="28830453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Дата 3"/>
          <p:cNvSpPr>
            <a:spLocks noGrp="1"/>
          </p:cNvSpPr>
          <p:nvPr>
            <p:ph type="dt" idx="1"/>
          </p:nvPr>
        </p:nvSpPr>
        <p:spPr/>
        <p:txBody>
          <a:bodyPr/>
          <a:lstStyle/>
          <a:p>
            <a:pPr rtl="0"/>
            <a:fld id="{150EC31D-9C0F-4EDB-9AC9-93AE84D7514D}" type="datetime1">
              <a:rPr lang="ru-RU" smtClean="0"/>
              <a:t>17.10.2023</a:t>
            </a:fld>
            <a:endParaRPr lang="en-US" dirty="0"/>
          </a:p>
        </p:txBody>
      </p:sp>
      <p:sp>
        <p:nvSpPr>
          <p:cNvPr id="5" name="Номер слайда 4"/>
          <p:cNvSpPr>
            <a:spLocks noGrp="1"/>
          </p:cNvSpPr>
          <p:nvPr>
            <p:ph type="sldNum" sz="quarter" idx="5"/>
          </p:nvPr>
        </p:nvSpPr>
        <p:spPr/>
        <p:txBody>
          <a:bodyPr/>
          <a:lstStyle/>
          <a:p>
            <a:pPr rtl="0"/>
            <a:fld id="{01B41D33-19C8-4450-B3C5-BE83E9C8F0BC}" type="slidenum">
              <a:rPr lang="en-US" smtClean="0"/>
              <a:t>13</a:t>
            </a:fld>
            <a:endParaRPr lang="en-US" dirty="0"/>
          </a:p>
        </p:txBody>
      </p:sp>
    </p:spTree>
    <p:extLst>
      <p:ext uri="{BB962C8B-B14F-4D97-AF65-F5344CB8AC3E}">
        <p14:creationId xmlns:p14="http://schemas.microsoft.com/office/powerpoint/2010/main" val="35209554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Дата 3"/>
          <p:cNvSpPr>
            <a:spLocks noGrp="1"/>
          </p:cNvSpPr>
          <p:nvPr>
            <p:ph type="dt" idx="10"/>
          </p:nvPr>
        </p:nvSpPr>
        <p:spPr/>
        <p:txBody>
          <a:bodyPr/>
          <a:lstStyle/>
          <a:p>
            <a:pPr rtl="0"/>
            <a:fld id="{150EC31D-9C0F-4EDB-9AC9-93AE84D7514D}" type="datetime1">
              <a:rPr lang="ru-RU" smtClean="0"/>
              <a:t>17.10.2023</a:t>
            </a:fld>
            <a:endParaRPr lang="en-US" dirty="0"/>
          </a:p>
        </p:txBody>
      </p:sp>
      <p:sp>
        <p:nvSpPr>
          <p:cNvPr id="5" name="Номер слайда 4"/>
          <p:cNvSpPr>
            <a:spLocks noGrp="1"/>
          </p:cNvSpPr>
          <p:nvPr>
            <p:ph type="sldNum" sz="quarter" idx="11"/>
          </p:nvPr>
        </p:nvSpPr>
        <p:spPr/>
        <p:txBody>
          <a:bodyPr/>
          <a:lstStyle/>
          <a:p>
            <a:pPr rtl="0"/>
            <a:fld id="{01B41D33-19C8-4450-B3C5-BE83E9C8F0BC}" type="slidenum">
              <a:rPr lang="en-US" smtClean="0"/>
              <a:t>2</a:t>
            </a:fld>
            <a:endParaRPr lang="en-US" dirty="0"/>
          </a:p>
        </p:txBody>
      </p:sp>
    </p:spTree>
    <p:extLst>
      <p:ext uri="{BB962C8B-B14F-4D97-AF65-F5344CB8AC3E}">
        <p14:creationId xmlns:p14="http://schemas.microsoft.com/office/powerpoint/2010/main" val="19769486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381000" y="685800"/>
            <a:ext cx="6096000" cy="342900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2C306BD7-3D7F-434F-BC03-1D3A53976A75}" type="slidenum">
              <a:rPr lang="ru-RU" smtClean="0"/>
              <a:t>3</a:t>
            </a:fld>
            <a:endParaRPr lang="ru-RU"/>
          </a:p>
        </p:txBody>
      </p:sp>
    </p:spTree>
    <p:extLst>
      <p:ext uri="{BB962C8B-B14F-4D97-AF65-F5344CB8AC3E}">
        <p14:creationId xmlns:p14="http://schemas.microsoft.com/office/powerpoint/2010/main" val="23961187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381000" y="685800"/>
            <a:ext cx="6096000" cy="342900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2C306BD7-3D7F-434F-BC03-1D3A53976A75}" type="slidenum">
              <a:rPr lang="ru-RU" smtClean="0"/>
              <a:t>4</a:t>
            </a:fld>
            <a:endParaRPr lang="ru-RU"/>
          </a:p>
        </p:txBody>
      </p:sp>
    </p:spTree>
    <p:extLst>
      <p:ext uri="{BB962C8B-B14F-4D97-AF65-F5344CB8AC3E}">
        <p14:creationId xmlns:p14="http://schemas.microsoft.com/office/powerpoint/2010/main" val="23961187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a:t>Я –</a:t>
            </a:r>
            <a:r>
              <a:rPr lang="ru-RU" baseline="0" dirty="0"/>
              <a:t> не «чистый юрист», а политолог с </a:t>
            </a:r>
            <a:r>
              <a:rPr lang="ru-RU" baseline="0" dirty="0" err="1"/>
              <a:t>бэкграундом</a:t>
            </a:r>
            <a:r>
              <a:rPr lang="ru-RU" baseline="0" dirty="0"/>
              <a:t> в органах государственного управления. Поэтому считаю, что тему нужно рассматривать </a:t>
            </a:r>
            <a:r>
              <a:rPr lang="ru-RU" baseline="0" dirty="0" err="1"/>
              <a:t>мультидисциплинарно</a:t>
            </a:r>
            <a:r>
              <a:rPr lang="ru-RU" baseline="0" dirty="0"/>
              <a:t>.</a:t>
            </a:r>
            <a:endParaRPr lang="ru-RU" dirty="0"/>
          </a:p>
        </p:txBody>
      </p:sp>
      <p:sp>
        <p:nvSpPr>
          <p:cNvPr id="4" name="Дата 3"/>
          <p:cNvSpPr>
            <a:spLocks noGrp="1"/>
          </p:cNvSpPr>
          <p:nvPr>
            <p:ph type="dt" idx="10"/>
          </p:nvPr>
        </p:nvSpPr>
        <p:spPr/>
        <p:txBody>
          <a:bodyPr/>
          <a:lstStyle/>
          <a:p>
            <a:pPr rtl="0"/>
            <a:fld id="{150EC31D-9C0F-4EDB-9AC9-93AE84D7514D}" type="datetime1">
              <a:rPr lang="ru-RU" smtClean="0"/>
              <a:t>17.10.2023</a:t>
            </a:fld>
            <a:endParaRPr lang="en-US" dirty="0"/>
          </a:p>
        </p:txBody>
      </p:sp>
      <p:sp>
        <p:nvSpPr>
          <p:cNvPr id="5" name="Номер слайда 4"/>
          <p:cNvSpPr>
            <a:spLocks noGrp="1"/>
          </p:cNvSpPr>
          <p:nvPr>
            <p:ph type="sldNum" sz="quarter" idx="11"/>
          </p:nvPr>
        </p:nvSpPr>
        <p:spPr/>
        <p:txBody>
          <a:bodyPr/>
          <a:lstStyle/>
          <a:p>
            <a:pPr rtl="0"/>
            <a:fld id="{01B41D33-19C8-4450-B3C5-BE83E9C8F0BC}" type="slidenum">
              <a:rPr lang="en-US" smtClean="0"/>
              <a:t>5</a:t>
            </a:fld>
            <a:endParaRPr lang="en-US" dirty="0"/>
          </a:p>
        </p:txBody>
      </p:sp>
    </p:spTree>
    <p:extLst>
      <p:ext uri="{BB962C8B-B14F-4D97-AF65-F5344CB8AC3E}">
        <p14:creationId xmlns:p14="http://schemas.microsoft.com/office/powerpoint/2010/main" val="36034116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228600" indent="-228600">
              <a:buAutoNum type="arabicParenR"/>
            </a:pPr>
            <a:r>
              <a:rPr lang="en-US" dirty="0" err="1"/>
              <a:t>Highfill</a:t>
            </a:r>
            <a:r>
              <a:rPr lang="en-US" dirty="0"/>
              <a:t> T., </a:t>
            </a:r>
            <a:r>
              <a:rPr lang="en-US" dirty="0" err="1"/>
              <a:t>Surfield</a:t>
            </a:r>
            <a:r>
              <a:rPr lang="en-US" dirty="0"/>
              <a:t> C. New and Revised Statistics for the U.S. Space Economy, 2012–2021. SCB Survey of current business</a:t>
            </a:r>
            <a:r>
              <a:rPr lang="ru-RU" dirty="0"/>
              <a:t>.</a:t>
            </a:r>
            <a:r>
              <a:rPr lang="en-US" dirty="0"/>
              <a:t> Journal of the U.S. Bureau of Economic Analysis. 2023. June 27</a:t>
            </a:r>
          </a:p>
          <a:p>
            <a:pPr marL="228600" indent="-228600">
              <a:buAutoNum type="arabicParenR"/>
            </a:pPr>
            <a:r>
              <a:rPr lang="en-US" dirty="0"/>
              <a:t>SPACE FOUNDATION RELEASES THE SPACE REPORT 2023 Q2, SHOWING ANNUAL GROWTH OF GLOBAL SPACE ECONOMY TO $546B // Space Foundation Press Releases. 2023. July 25</a:t>
            </a:r>
            <a:endParaRPr lang="ru-RU" dirty="0"/>
          </a:p>
        </p:txBody>
      </p:sp>
      <p:sp>
        <p:nvSpPr>
          <p:cNvPr id="4" name="Дата 3"/>
          <p:cNvSpPr>
            <a:spLocks noGrp="1"/>
          </p:cNvSpPr>
          <p:nvPr>
            <p:ph type="dt" idx="10"/>
          </p:nvPr>
        </p:nvSpPr>
        <p:spPr/>
        <p:txBody>
          <a:bodyPr/>
          <a:lstStyle/>
          <a:p>
            <a:pPr rtl="0"/>
            <a:fld id="{150EC31D-9C0F-4EDB-9AC9-93AE84D7514D}" type="datetime1">
              <a:rPr lang="ru-RU" smtClean="0"/>
              <a:t>17.10.2023</a:t>
            </a:fld>
            <a:endParaRPr lang="en-US" dirty="0"/>
          </a:p>
        </p:txBody>
      </p:sp>
      <p:sp>
        <p:nvSpPr>
          <p:cNvPr id="5" name="Номер слайда 4"/>
          <p:cNvSpPr>
            <a:spLocks noGrp="1"/>
          </p:cNvSpPr>
          <p:nvPr>
            <p:ph type="sldNum" sz="quarter" idx="11"/>
          </p:nvPr>
        </p:nvSpPr>
        <p:spPr/>
        <p:txBody>
          <a:bodyPr/>
          <a:lstStyle/>
          <a:p>
            <a:pPr rtl="0"/>
            <a:fld id="{01B41D33-19C8-4450-B3C5-BE83E9C8F0BC}" type="slidenum">
              <a:rPr lang="en-US" smtClean="0"/>
              <a:t>6</a:t>
            </a:fld>
            <a:endParaRPr lang="en-US" dirty="0"/>
          </a:p>
        </p:txBody>
      </p:sp>
    </p:spTree>
    <p:extLst>
      <p:ext uri="{BB962C8B-B14F-4D97-AF65-F5344CB8AC3E}">
        <p14:creationId xmlns:p14="http://schemas.microsoft.com/office/powerpoint/2010/main" val="11198851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Дата 3"/>
          <p:cNvSpPr>
            <a:spLocks noGrp="1"/>
          </p:cNvSpPr>
          <p:nvPr>
            <p:ph type="dt" idx="1"/>
          </p:nvPr>
        </p:nvSpPr>
        <p:spPr/>
        <p:txBody>
          <a:bodyPr/>
          <a:lstStyle/>
          <a:p>
            <a:pPr rtl="0"/>
            <a:fld id="{150EC31D-9C0F-4EDB-9AC9-93AE84D7514D}" type="datetime1">
              <a:rPr lang="ru-RU" smtClean="0"/>
              <a:t>17.10.2023</a:t>
            </a:fld>
            <a:endParaRPr lang="en-US" dirty="0"/>
          </a:p>
        </p:txBody>
      </p:sp>
      <p:sp>
        <p:nvSpPr>
          <p:cNvPr id="5" name="Номер слайда 4"/>
          <p:cNvSpPr>
            <a:spLocks noGrp="1"/>
          </p:cNvSpPr>
          <p:nvPr>
            <p:ph type="sldNum" sz="quarter" idx="5"/>
          </p:nvPr>
        </p:nvSpPr>
        <p:spPr/>
        <p:txBody>
          <a:bodyPr/>
          <a:lstStyle/>
          <a:p>
            <a:pPr rtl="0"/>
            <a:fld id="{01B41D33-19C8-4450-B3C5-BE83E9C8F0BC}" type="slidenum">
              <a:rPr lang="en-US" smtClean="0"/>
              <a:t>7</a:t>
            </a:fld>
            <a:endParaRPr lang="en-US" dirty="0"/>
          </a:p>
        </p:txBody>
      </p:sp>
    </p:spTree>
    <p:extLst>
      <p:ext uri="{BB962C8B-B14F-4D97-AF65-F5344CB8AC3E}">
        <p14:creationId xmlns:p14="http://schemas.microsoft.com/office/powerpoint/2010/main" val="7602525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Дата 3"/>
          <p:cNvSpPr>
            <a:spLocks noGrp="1"/>
          </p:cNvSpPr>
          <p:nvPr>
            <p:ph type="dt" idx="10"/>
          </p:nvPr>
        </p:nvSpPr>
        <p:spPr/>
        <p:txBody>
          <a:bodyPr/>
          <a:lstStyle/>
          <a:p>
            <a:pPr rtl="0"/>
            <a:fld id="{150EC31D-9C0F-4EDB-9AC9-93AE84D7514D}" type="datetime1">
              <a:rPr lang="ru-RU" smtClean="0"/>
              <a:t>17.10.2023</a:t>
            </a:fld>
            <a:endParaRPr lang="en-US" dirty="0"/>
          </a:p>
        </p:txBody>
      </p:sp>
      <p:sp>
        <p:nvSpPr>
          <p:cNvPr id="5" name="Номер слайда 4"/>
          <p:cNvSpPr>
            <a:spLocks noGrp="1"/>
          </p:cNvSpPr>
          <p:nvPr>
            <p:ph type="sldNum" sz="quarter" idx="11"/>
          </p:nvPr>
        </p:nvSpPr>
        <p:spPr/>
        <p:txBody>
          <a:bodyPr/>
          <a:lstStyle/>
          <a:p>
            <a:pPr rtl="0"/>
            <a:fld id="{01B41D33-19C8-4450-B3C5-BE83E9C8F0BC}" type="slidenum">
              <a:rPr lang="en-US" smtClean="0"/>
              <a:t>8</a:t>
            </a:fld>
            <a:endParaRPr lang="en-US" dirty="0"/>
          </a:p>
        </p:txBody>
      </p:sp>
    </p:spTree>
    <p:extLst>
      <p:ext uri="{BB962C8B-B14F-4D97-AF65-F5344CB8AC3E}">
        <p14:creationId xmlns:p14="http://schemas.microsoft.com/office/powerpoint/2010/main" val="7566139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Дата 3"/>
          <p:cNvSpPr>
            <a:spLocks noGrp="1"/>
          </p:cNvSpPr>
          <p:nvPr>
            <p:ph type="dt" idx="1"/>
          </p:nvPr>
        </p:nvSpPr>
        <p:spPr/>
        <p:txBody>
          <a:bodyPr/>
          <a:lstStyle/>
          <a:p>
            <a:pPr rtl="0"/>
            <a:fld id="{150EC31D-9C0F-4EDB-9AC9-93AE84D7514D}" type="datetime1">
              <a:rPr lang="ru-RU" smtClean="0"/>
              <a:t>17.10.2023</a:t>
            </a:fld>
            <a:endParaRPr lang="en-US" dirty="0"/>
          </a:p>
        </p:txBody>
      </p:sp>
      <p:sp>
        <p:nvSpPr>
          <p:cNvPr id="5" name="Номер слайда 4"/>
          <p:cNvSpPr>
            <a:spLocks noGrp="1"/>
          </p:cNvSpPr>
          <p:nvPr>
            <p:ph type="sldNum" sz="quarter" idx="5"/>
          </p:nvPr>
        </p:nvSpPr>
        <p:spPr/>
        <p:txBody>
          <a:bodyPr/>
          <a:lstStyle/>
          <a:p>
            <a:pPr rtl="0"/>
            <a:fld id="{01B41D33-19C8-4450-B3C5-BE83E9C8F0BC}" type="slidenum">
              <a:rPr lang="en-US" smtClean="0"/>
              <a:t>10</a:t>
            </a:fld>
            <a:endParaRPr lang="en-US" dirty="0"/>
          </a:p>
        </p:txBody>
      </p:sp>
    </p:spTree>
    <p:extLst>
      <p:ext uri="{BB962C8B-B14F-4D97-AF65-F5344CB8AC3E}">
        <p14:creationId xmlns:p14="http://schemas.microsoft.com/office/powerpoint/2010/main" val="29265219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Прямоугольник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Заголовок 1"/>
          <p:cNvSpPr>
            <a:spLocks noGrp="1"/>
          </p:cNvSpPr>
          <p:nvPr>
            <p:ph type="ctrTitle"/>
          </p:nvPr>
        </p:nvSpPr>
        <p:spPr>
          <a:xfrm>
            <a:off x="581191" y="1020431"/>
            <a:ext cx="10993549" cy="1475013"/>
          </a:xfrm>
          <a:effectLst/>
        </p:spPr>
        <p:txBody>
          <a:bodyPr rtlCol="0" anchor="b">
            <a:normAutofit/>
          </a:bodyPr>
          <a:lstStyle>
            <a:lvl1pPr>
              <a:defRPr sz="3600">
                <a:solidFill>
                  <a:schemeClr val="tx1">
                    <a:lumMod val="75000"/>
                    <a:lumOff val="25000"/>
                  </a:schemeClr>
                </a:solidFill>
              </a:defRPr>
            </a:lvl1pPr>
          </a:lstStyle>
          <a:p>
            <a:pPr rtl="0"/>
            <a:r>
              <a:rPr lang="ru-RU"/>
              <a:t>Образец заголовка</a:t>
            </a:r>
            <a:endParaRPr lang="en-US" dirty="0"/>
          </a:p>
        </p:txBody>
      </p:sp>
      <p:sp>
        <p:nvSpPr>
          <p:cNvPr id="3" name="Подзаголовок 2"/>
          <p:cNvSpPr>
            <a:spLocks noGrp="1"/>
          </p:cNvSpPr>
          <p:nvPr>
            <p:ph type="subTitle" idx="1"/>
          </p:nvPr>
        </p:nvSpPr>
        <p:spPr>
          <a:xfrm>
            <a:off x="581194" y="2495445"/>
            <a:ext cx="10993546" cy="590321"/>
          </a:xfrm>
        </p:spPr>
        <p:txBody>
          <a:bodyPr rtlCol="0"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ru-RU"/>
              <a:t>Образец подзаголовка</a:t>
            </a:r>
            <a:endParaRPr lang="en-US" dirty="0"/>
          </a:p>
        </p:txBody>
      </p:sp>
      <p:sp>
        <p:nvSpPr>
          <p:cNvPr id="8" name="Дата 7">
            <a:extLst>
              <a:ext uri="{FF2B5EF4-FFF2-40B4-BE49-F238E27FC236}">
                <a16:creationId xmlns:a16="http://schemas.microsoft.com/office/drawing/2014/main" xmlns="" id="{7FA0ACE7-29A8-47D3-A7D9-257B711D8023}"/>
              </a:ext>
            </a:extLst>
          </p:cNvPr>
          <p:cNvSpPr>
            <a:spLocks noGrp="1"/>
          </p:cNvSpPr>
          <p:nvPr>
            <p:ph type="dt" sz="half" idx="10"/>
          </p:nvPr>
        </p:nvSpPr>
        <p:spPr/>
        <p:txBody>
          <a:bodyPr rtlCol="0"/>
          <a:lstStyle/>
          <a:p>
            <a:pPr rtl="0"/>
            <a:fld id="{1948E6C3-8E12-426B-A56F-861F8B162AC6}" type="datetime1">
              <a:rPr lang="ru-RU" smtClean="0"/>
              <a:t>17.10.2023</a:t>
            </a:fld>
            <a:endParaRPr lang="en-US" dirty="0"/>
          </a:p>
        </p:txBody>
      </p:sp>
      <p:sp>
        <p:nvSpPr>
          <p:cNvPr id="9" name="Нижний колонтитул 8">
            <a:extLst>
              <a:ext uri="{FF2B5EF4-FFF2-40B4-BE49-F238E27FC236}">
                <a16:creationId xmlns:a16="http://schemas.microsoft.com/office/drawing/2014/main" xmlns="" id="{DEC604B9-52E9-4810-8359-47206518D038}"/>
              </a:ext>
            </a:extLst>
          </p:cNvPr>
          <p:cNvSpPr>
            <a:spLocks noGrp="1"/>
          </p:cNvSpPr>
          <p:nvPr>
            <p:ph type="ftr" sz="quarter" idx="11"/>
          </p:nvPr>
        </p:nvSpPr>
        <p:spPr/>
        <p:txBody>
          <a:bodyPr rtlCol="0"/>
          <a:lstStyle/>
          <a:p>
            <a:pPr rtl="0"/>
            <a:endParaRPr lang="en-US" dirty="0"/>
          </a:p>
        </p:txBody>
      </p:sp>
      <p:sp>
        <p:nvSpPr>
          <p:cNvPr id="10" name="Номер слайда 9">
            <a:extLst>
              <a:ext uri="{FF2B5EF4-FFF2-40B4-BE49-F238E27FC236}">
                <a16:creationId xmlns:a16="http://schemas.microsoft.com/office/drawing/2014/main" xmlns="" id="{5898A89F-CA25-400F-B05A-AECBF2517E4F}"/>
              </a:ext>
            </a:extLst>
          </p:cNvPr>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490017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9" name="Заголовок 1"/>
          <p:cNvSpPr>
            <a:spLocks noGrp="1"/>
          </p:cNvSpPr>
          <p:nvPr>
            <p:ph type="title"/>
          </p:nvPr>
        </p:nvSpPr>
        <p:spPr>
          <a:xfrm>
            <a:off x="581192" y="702156"/>
            <a:ext cx="11029616" cy="1013800"/>
          </a:xfrm>
        </p:spPr>
        <p:txBody>
          <a:bodyPr rtlCol="0"/>
          <a:lstStyle/>
          <a:p>
            <a:pPr rtl="0"/>
            <a:r>
              <a:rPr lang="ru-RU"/>
              <a:t>Образец заголовка</a:t>
            </a:r>
            <a:endParaRPr lang="en-US" dirty="0"/>
          </a:p>
        </p:txBody>
      </p:sp>
      <p:sp>
        <p:nvSpPr>
          <p:cNvPr id="3" name="Вертикальный текст 2"/>
          <p:cNvSpPr>
            <a:spLocks noGrp="1"/>
          </p:cNvSpPr>
          <p:nvPr>
            <p:ph type="body" orient="vert" idx="1"/>
          </p:nvPr>
        </p:nvSpPr>
        <p:spPr/>
        <p:txBody>
          <a:bodyPr vert="eaVert" rtlCol="0" anchor="t"/>
          <a:lstStyle>
            <a:lvl1pPr algn="l">
              <a:defRPr/>
            </a:lvl1pPr>
            <a:lvl2pPr algn="l">
              <a:defRPr/>
            </a:lvl2pPr>
            <a:lvl3pPr algn="l">
              <a:defRPr/>
            </a:lvl3pPr>
            <a:lvl4pPr algn="l">
              <a:defRPr/>
            </a:lvl4pPr>
            <a:lvl5pPr algn="l">
              <a:defRPr/>
            </a:lvl5pPr>
          </a:lstStyle>
          <a:p>
            <a:pPr lvl="0" rtl="0"/>
            <a:r>
              <a:rPr lang="ru-RU"/>
              <a:t>Образец текста</a:t>
            </a:r>
          </a:p>
          <a:p>
            <a:pPr lvl="1" rtl="0"/>
            <a:r>
              <a:rPr lang="ru-RU"/>
              <a:t>Второй уровень</a:t>
            </a:r>
          </a:p>
          <a:p>
            <a:pPr lvl="2" rtl="0"/>
            <a:r>
              <a:rPr lang="ru-RU"/>
              <a:t>Третий уровень</a:t>
            </a:r>
          </a:p>
          <a:p>
            <a:pPr lvl="3" rtl="0"/>
            <a:r>
              <a:rPr lang="ru-RU"/>
              <a:t>Четвертый уровень</a:t>
            </a:r>
          </a:p>
          <a:p>
            <a:pPr lvl="4" rtl="0"/>
            <a:r>
              <a:rPr lang="ru-RU"/>
              <a:t>Пятый уровень</a:t>
            </a:r>
            <a:endParaRPr lang="en-US" dirty="0"/>
          </a:p>
        </p:txBody>
      </p:sp>
      <p:sp>
        <p:nvSpPr>
          <p:cNvPr id="4" name="Дата 3"/>
          <p:cNvSpPr>
            <a:spLocks noGrp="1"/>
          </p:cNvSpPr>
          <p:nvPr>
            <p:ph type="dt" sz="half" idx="10"/>
          </p:nvPr>
        </p:nvSpPr>
        <p:spPr/>
        <p:txBody>
          <a:bodyPr rtlCol="0"/>
          <a:lstStyle/>
          <a:p>
            <a:pPr rtl="0"/>
            <a:fld id="{AD323C2A-FDF4-456A-A556-14045268B55D}" type="datetime1">
              <a:rPr lang="ru-RU" smtClean="0"/>
              <a:t>17.10.2023</a:t>
            </a:fld>
            <a:endParaRPr lang="en-US" dirty="0"/>
          </a:p>
        </p:txBody>
      </p:sp>
      <p:sp>
        <p:nvSpPr>
          <p:cNvPr id="5" name="Нижний колонтитул 4"/>
          <p:cNvSpPr>
            <a:spLocks noGrp="1"/>
          </p:cNvSpPr>
          <p:nvPr>
            <p:ph type="ftr" sz="quarter" idx="11"/>
          </p:nvPr>
        </p:nvSpPr>
        <p:spPr/>
        <p:txBody>
          <a:bodyPr rtlCol="0"/>
          <a:lstStyle/>
          <a:p>
            <a:pPr rtl="0"/>
            <a:endParaRPr lang="en-US" dirty="0"/>
          </a:p>
        </p:txBody>
      </p:sp>
      <p:sp>
        <p:nvSpPr>
          <p:cNvPr id="6" name="Номер слайда 5"/>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1283591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Прямоугольник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Вертикальный заголовок 1"/>
          <p:cNvSpPr>
            <a:spLocks noGrp="1"/>
          </p:cNvSpPr>
          <p:nvPr>
            <p:ph type="title" orient="vert"/>
          </p:nvPr>
        </p:nvSpPr>
        <p:spPr>
          <a:xfrm>
            <a:off x="8204200" y="863600"/>
            <a:ext cx="3124200" cy="4807326"/>
          </a:xfrm>
        </p:spPr>
        <p:txBody>
          <a:bodyPr vert="eaVert" rtlCol="0" anchor="ctr"/>
          <a:lstStyle>
            <a:lvl1pPr>
              <a:defRPr>
                <a:solidFill>
                  <a:srgbClr val="FFFFFF"/>
                </a:solidFill>
              </a:defRPr>
            </a:lvl1pPr>
          </a:lstStyle>
          <a:p>
            <a:pPr rtl="0"/>
            <a:r>
              <a:rPr lang="ru-RU"/>
              <a:t>Образец заголовка</a:t>
            </a:r>
            <a:endParaRPr lang="en-US" dirty="0"/>
          </a:p>
        </p:txBody>
      </p:sp>
      <p:sp>
        <p:nvSpPr>
          <p:cNvPr id="3" name="Вертикальный текст 2"/>
          <p:cNvSpPr>
            <a:spLocks noGrp="1"/>
          </p:cNvSpPr>
          <p:nvPr>
            <p:ph type="body" orient="vert" idx="1"/>
          </p:nvPr>
        </p:nvSpPr>
        <p:spPr>
          <a:xfrm>
            <a:off x="774923" y="863600"/>
            <a:ext cx="7161625" cy="4807326"/>
          </a:xfrm>
        </p:spPr>
        <p:txBody>
          <a:bodyPr vert="eaVert" rtlCol="0" anchor="t"/>
          <a:lstStyle/>
          <a:p>
            <a:pPr lvl="0" rtl="0"/>
            <a:r>
              <a:rPr lang="ru-RU"/>
              <a:t>Образец текста</a:t>
            </a:r>
          </a:p>
          <a:p>
            <a:pPr lvl="1" rtl="0"/>
            <a:r>
              <a:rPr lang="ru-RU"/>
              <a:t>Второй уровень</a:t>
            </a:r>
          </a:p>
          <a:p>
            <a:pPr lvl="2" rtl="0"/>
            <a:r>
              <a:rPr lang="ru-RU"/>
              <a:t>Третий уровень</a:t>
            </a:r>
          </a:p>
          <a:p>
            <a:pPr lvl="3" rtl="0"/>
            <a:r>
              <a:rPr lang="ru-RU"/>
              <a:t>Четвертый уровень</a:t>
            </a:r>
          </a:p>
          <a:p>
            <a:pPr lvl="4" rtl="0"/>
            <a:r>
              <a:rPr lang="ru-RU"/>
              <a:t>Пятый уровень</a:t>
            </a:r>
            <a:endParaRPr lang="en-US" dirty="0"/>
          </a:p>
        </p:txBody>
      </p:sp>
      <p:sp>
        <p:nvSpPr>
          <p:cNvPr id="8" name="Прямоугольник 7">
            <a:extLst>
              <a:ext uri="{FF2B5EF4-FFF2-40B4-BE49-F238E27FC236}">
                <a16:creationId xmlns:a16="http://schemas.microsoft.com/office/drawing/2014/main" xmlns=""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Прямоугольник 8">
            <a:extLst>
              <a:ext uri="{FF2B5EF4-FFF2-40B4-BE49-F238E27FC236}">
                <a16:creationId xmlns:a16="http://schemas.microsoft.com/office/drawing/2014/main" xmlns=""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Прямоугольник 9">
            <a:extLst>
              <a:ext uri="{FF2B5EF4-FFF2-40B4-BE49-F238E27FC236}">
                <a16:creationId xmlns:a16="http://schemas.microsoft.com/office/drawing/2014/main" xmlns=""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Дата 10">
            <a:extLst>
              <a:ext uri="{FF2B5EF4-FFF2-40B4-BE49-F238E27FC236}">
                <a16:creationId xmlns:a16="http://schemas.microsoft.com/office/drawing/2014/main" xmlns="" id="{5C74A470-3BD3-4F33-80E5-67E6E87FCBE7}"/>
              </a:ext>
            </a:extLst>
          </p:cNvPr>
          <p:cNvSpPr>
            <a:spLocks noGrp="1"/>
          </p:cNvSpPr>
          <p:nvPr>
            <p:ph type="dt" sz="half" idx="10"/>
          </p:nvPr>
        </p:nvSpPr>
        <p:spPr/>
        <p:txBody>
          <a:bodyPr rtlCol="0"/>
          <a:lstStyle/>
          <a:p>
            <a:pPr rtl="0"/>
            <a:fld id="{BBD5CFD7-CC7C-49C5-B221-A9E29F5846A0}" type="datetime1">
              <a:rPr lang="ru-RU" smtClean="0"/>
              <a:t>17.10.2023</a:t>
            </a:fld>
            <a:endParaRPr lang="en-US" dirty="0"/>
          </a:p>
        </p:txBody>
      </p:sp>
      <p:sp>
        <p:nvSpPr>
          <p:cNvPr id="12" name="Нижний колонтитул 11">
            <a:extLst>
              <a:ext uri="{FF2B5EF4-FFF2-40B4-BE49-F238E27FC236}">
                <a16:creationId xmlns:a16="http://schemas.microsoft.com/office/drawing/2014/main" xmlns="" id="{9A3A30BA-DB50-4D7D-BCDE-17D20FB354DF}"/>
              </a:ext>
            </a:extLst>
          </p:cNvPr>
          <p:cNvSpPr>
            <a:spLocks noGrp="1"/>
          </p:cNvSpPr>
          <p:nvPr>
            <p:ph type="ftr" sz="quarter" idx="11"/>
          </p:nvPr>
        </p:nvSpPr>
        <p:spPr/>
        <p:txBody>
          <a:bodyPr rtlCol="0"/>
          <a:lstStyle/>
          <a:p>
            <a:pPr rtl="0"/>
            <a:endParaRPr lang="en-US" dirty="0"/>
          </a:p>
        </p:txBody>
      </p:sp>
      <p:sp>
        <p:nvSpPr>
          <p:cNvPr id="13" name="Номер слайда 12">
            <a:extLst>
              <a:ext uri="{FF2B5EF4-FFF2-40B4-BE49-F238E27FC236}">
                <a16:creationId xmlns:a16="http://schemas.microsoft.com/office/drawing/2014/main" xmlns="" id="{76FF9E58-C0B2-436B-A21C-DB45A00D6515}"/>
              </a:ext>
            </a:extLst>
          </p:cNvPr>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33888496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Our_Vision">
    <p:spTree>
      <p:nvGrpSpPr>
        <p:cNvPr id="1" name=""/>
        <p:cNvGrpSpPr/>
        <p:nvPr/>
      </p:nvGrpSpPr>
      <p:grpSpPr>
        <a:xfrm>
          <a:off x="0" y="0"/>
          <a:ext cx="0" cy="0"/>
          <a:chOff x="0" y="0"/>
          <a:chExt cx="0" cy="0"/>
        </a:xfrm>
      </p:grpSpPr>
      <p:sp>
        <p:nvSpPr>
          <p:cNvPr id="7" name="Forma libre: forma 6">
            <a:extLst>
              <a:ext uri="{FF2B5EF4-FFF2-40B4-BE49-F238E27FC236}">
                <a16:creationId xmlns:a16="http://schemas.microsoft.com/office/drawing/2014/main" xmlns="" id="{514E6813-95BF-4094-BE3A-55AF30DE2A90}"/>
              </a:ext>
            </a:extLst>
          </p:cNvPr>
          <p:cNvSpPr/>
          <p:nvPr userDrawn="1"/>
        </p:nvSpPr>
        <p:spPr>
          <a:xfrm>
            <a:off x="0" y="6353175"/>
            <a:ext cx="12192000" cy="504825"/>
          </a:xfrm>
          <a:custGeom>
            <a:avLst/>
            <a:gdLst>
              <a:gd name="connsiteX0" fmla="*/ 0 w 12192000"/>
              <a:gd name="connsiteY0" fmla="*/ 0 h 504825"/>
              <a:gd name="connsiteX1" fmla="*/ 12192000 w 12192000"/>
              <a:gd name="connsiteY1" fmla="*/ 0 h 504825"/>
              <a:gd name="connsiteX2" fmla="*/ 12192000 w 12192000"/>
              <a:gd name="connsiteY2" fmla="*/ 504825 h 504825"/>
              <a:gd name="connsiteX3" fmla="*/ 0 w 12192000"/>
              <a:gd name="connsiteY3" fmla="*/ 504825 h 504825"/>
            </a:gdLst>
            <a:ahLst/>
            <a:cxnLst>
              <a:cxn ang="0">
                <a:pos x="connsiteX0" y="connsiteY0"/>
              </a:cxn>
              <a:cxn ang="0">
                <a:pos x="connsiteX1" y="connsiteY1"/>
              </a:cxn>
              <a:cxn ang="0">
                <a:pos x="connsiteX2" y="connsiteY2"/>
              </a:cxn>
              <a:cxn ang="0">
                <a:pos x="connsiteX3" y="connsiteY3"/>
              </a:cxn>
            </a:cxnLst>
            <a:rect l="l" t="t" r="r" b="b"/>
            <a:pathLst>
              <a:path w="12192000" h="504825">
                <a:moveTo>
                  <a:pt x="0" y="0"/>
                </a:moveTo>
                <a:lnTo>
                  <a:pt x="12192000" y="0"/>
                </a:lnTo>
                <a:lnTo>
                  <a:pt x="12192000" y="504825"/>
                </a:lnTo>
                <a:lnTo>
                  <a:pt x="0" y="504825"/>
                </a:lnTo>
                <a:close/>
              </a:path>
            </a:pathLst>
          </a:custGeom>
          <a:solidFill>
            <a:schemeClr val="accent1"/>
          </a:solidFill>
          <a:ln w="6350" cap="flat">
            <a:noFill/>
            <a:prstDash val="solid"/>
            <a:miter/>
          </a:ln>
        </p:spPr>
        <p:txBody>
          <a:bodyPr rtlCol="0" anchor="ctr"/>
          <a:lstStyle/>
          <a:p>
            <a:endParaRPr lang="es-AR" dirty="0">
              <a:solidFill>
                <a:prstClr val="black"/>
              </a:solidFill>
            </a:endParaRPr>
          </a:p>
        </p:txBody>
      </p:sp>
      <p:sp>
        <p:nvSpPr>
          <p:cNvPr id="8" name="Forma libre: forma 7">
            <a:extLst>
              <a:ext uri="{FF2B5EF4-FFF2-40B4-BE49-F238E27FC236}">
                <a16:creationId xmlns:a16="http://schemas.microsoft.com/office/drawing/2014/main" xmlns="" id="{CF1DA5CB-14F7-489D-9C21-E2165BBF793D}"/>
              </a:ext>
            </a:extLst>
          </p:cNvPr>
          <p:cNvSpPr/>
          <p:nvPr userDrawn="1"/>
        </p:nvSpPr>
        <p:spPr>
          <a:xfrm>
            <a:off x="2807855" y="233992"/>
            <a:ext cx="9096490" cy="57106"/>
          </a:xfrm>
          <a:custGeom>
            <a:avLst/>
            <a:gdLst>
              <a:gd name="connsiteX0" fmla="*/ 3364230 w 3364229"/>
              <a:gd name="connsiteY0" fmla="*/ 0 h 6350"/>
              <a:gd name="connsiteX1" fmla="*/ 0 w 3364229"/>
              <a:gd name="connsiteY1" fmla="*/ 0 h 6350"/>
            </a:gdLst>
            <a:ahLst/>
            <a:cxnLst>
              <a:cxn ang="0">
                <a:pos x="connsiteX0" y="connsiteY0"/>
              </a:cxn>
              <a:cxn ang="0">
                <a:pos x="connsiteX1" y="connsiteY1"/>
              </a:cxn>
            </a:cxnLst>
            <a:rect l="l" t="t" r="r" b="b"/>
            <a:pathLst>
              <a:path w="3364229" h="6350">
                <a:moveTo>
                  <a:pt x="3364230" y="0"/>
                </a:moveTo>
                <a:lnTo>
                  <a:pt x="0" y="0"/>
                </a:lnTo>
              </a:path>
            </a:pathLst>
          </a:custGeom>
          <a:ln w="36000" cap="rnd">
            <a:solidFill>
              <a:schemeClr val="accent1"/>
            </a:solidFill>
            <a:prstDash val="solid"/>
            <a:miter/>
          </a:ln>
        </p:spPr>
        <p:txBody>
          <a:bodyPr rtlCol="0" anchor="ctr"/>
          <a:lstStyle/>
          <a:p>
            <a:endParaRPr lang="es-AR" dirty="0">
              <a:solidFill>
                <a:prstClr val="black"/>
              </a:solidFill>
            </a:endParaRPr>
          </a:p>
        </p:txBody>
      </p:sp>
      <p:grpSp>
        <p:nvGrpSpPr>
          <p:cNvPr id="11" name="Gráfico 4">
            <a:extLst>
              <a:ext uri="{FF2B5EF4-FFF2-40B4-BE49-F238E27FC236}">
                <a16:creationId xmlns:a16="http://schemas.microsoft.com/office/drawing/2014/main" xmlns="" id="{612D9014-616A-4D33-BCAC-B1C57F270DBE}"/>
              </a:ext>
            </a:extLst>
          </p:cNvPr>
          <p:cNvGrpSpPr/>
          <p:nvPr userDrawn="1"/>
        </p:nvGrpSpPr>
        <p:grpSpPr>
          <a:xfrm>
            <a:off x="327660" y="262255"/>
            <a:ext cx="504190" cy="2062480"/>
            <a:chOff x="327660" y="142875"/>
            <a:chExt cx="504190" cy="2062480"/>
          </a:xfrm>
          <a:solidFill>
            <a:schemeClr val="accent1"/>
          </a:solidFill>
        </p:grpSpPr>
        <p:sp>
          <p:nvSpPr>
            <p:cNvPr id="12" name="Forma libre: forma 11">
              <a:extLst>
                <a:ext uri="{FF2B5EF4-FFF2-40B4-BE49-F238E27FC236}">
                  <a16:creationId xmlns:a16="http://schemas.microsoft.com/office/drawing/2014/main" xmlns="" id="{6A2D9F50-1C27-4E04-A19E-A8E265EA09D3}"/>
                </a:ext>
              </a:extLst>
            </p:cNvPr>
            <p:cNvSpPr/>
            <p:nvPr/>
          </p:nvSpPr>
          <p:spPr>
            <a:xfrm>
              <a:off x="327660" y="142875"/>
              <a:ext cx="147319" cy="147320"/>
            </a:xfrm>
            <a:custGeom>
              <a:avLst/>
              <a:gdLst>
                <a:gd name="connsiteX0" fmla="*/ 147320 w 147319"/>
                <a:gd name="connsiteY0" fmla="*/ 73660 h 147320"/>
                <a:gd name="connsiteX1" fmla="*/ 73660 w 147319"/>
                <a:gd name="connsiteY1" fmla="*/ 147320 h 147320"/>
                <a:gd name="connsiteX2" fmla="*/ 0 w 147319"/>
                <a:gd name="connsiteY2" fmla="*/ 73660 h 147320"/>
                <a:gd name="connsiteX3" fmla="*/ 73660 w 147319"/>
                <a:gd name="connsiteY3" fmla="*/ 0 h 147320"/>
                <a:gd name="connsiteX4" fmla="*/ 147320 w 147319"/>
                <a:gd name="connsiteY4" fmla="*/ 73660 h 1473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7319" h="147320">
                  <a:moveTo>
                    <a:pt x="147320" y="73660"/>
                  </a:moveTo>
                  <a:cubicBezTo>
                    <a:pt x="147320" y="114341"/>
                    <a:pt x="114341" y="147320"/>
                    <a:pt x="73660" y="147320"/>
                  </a:cubicBezTo>
                  <a:cubicBezTo>
                    <a:pt x="32979" y="147320"/>
                    <a:pt x="0" y="114341"/>
                    <a:pt x="0" y="73660"/>
                  </a:cubicBezTo>
                  <a:cubicBezTo>
                    <a:pt x="0" y="32979"/>
                    <a:pt x="32979" y="0"/>
                    <a:pt x="73660" y="0"/>
                  </a:cubicBezTo>
                  <a:cubicBezTo>
                    <a:pt x="114341" y="0"/>
                    <a:pt x="147320" y="32979"/>
                    <a:pt x="147320" y="73660"/>
                  </a:cubicBezTo>
                  <a:close/>
                </a:path>
              </a:pathLst>
            </a:custGeom>
            <a:grpFill/>
            <a:ln w="6350" cap="flat">
              <a:noFill/>
              <a:prstDash val="solid"/>
              <a:miter/>
            </a:ln>
          </p:spPr>
          <p:txBody>
            <a:bodyPr rtlCol="0" anchor="ctr"/>
            <a:lstStyle/>
            <a:p>
              <a:endParaRPr lang="es-AR" dirty="0">
                <a:solidFill>
                  <a:prstClr val="black"/>
                </a:solidFill>
              </a:endParaRPr>
            </a:p>
          </p:txBody>
        </p:sp>
        <p:sp>
          <p:nvSpPr>
            <p:cNvPr id="13" name="Forma libre: forma 12">
              <a:extLst>
                <a:ext uri="{FF2B5EF4-FFF2-40B4-BE49-F238E27FC236}">
                  <a16:creationId xmlns:a16="http://schemas.microsoft.com/office/drawing/2014/main" xmlns="" id="{F19C6789-F842-4246-ADE8-304E6A09CD37}"/>
                </a:ext>
              </a:extLst>
            </p:cNvPr>
            <p:cNvSpPr/>
            <p:nvPr/>
          </p:nvSpPr>
          <p:spPr>
            <a:xfrm>
              <a:off x="506095" y="328930"/>
              <a:ext cx="147319" cy="147320"/>
            </a:xfrm>
            <a:custGeom>
              <a:avLst/>
              <a:gdLst>
                <a:gd name="connsiteX0" fmla="*/ 147320 w 147319"/>
                <a:gd name="connsiteY0" fmla="*/ 73660 h 147320"/>
                <a:gd name="connsiteX1" fmla="*/ 73660 w 147319"/>
                <a:gd name="connsiteY1" fmla="*/ 147320 h 147320"/>
                <a:gd name="connsiteX2" fmla="*/ 0 w 147319"/>
                <a:gd name="connsiteY2" fmla="*/ 73660 h 147320"/>
                <a:gd name="connsiteX3" fmla="*/ 73660 w 147319"/>
                <a:gd name="connsiteY3" fmla="*/ 0 h 147320"/>
                <a:gd name="connsiteX4" fmla="*/ 147320 w 147319"/>
                <a:gd name="connsiteY4" fmla="*/ 73660 h 1473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7319" h="147320">
                  <a:moveTo>
                    <a:pt x="147320" y="73660"/>
                  </a:moveTo>
                  <a:cubicBezTo>
                    <a:pt x="147320" y="114341"/>
                    <a:pt x="114341" y="147320"/>
                    <a:pt x="73660" y="147320"/>
                  </a:cubicBezTo>
                  <a:cubicBezTo>
                    <a:pt x="32979" y="147320"/>
                    <a:pt x="0" y="114341"/>
                    <a:pt x="0" y="73660"/>
                  </a:cubicBezTo>
                  <a:cubicBezTo>
                    <a:pt x="0" y="32979"/>
                    <a:pt x="32979" y="0"/>
                    <a:pt x="73660" y="0"/>
                  </a:cubicBezTo>
                  <a:cubicBezTo>
                    <a:pt x="114341" y="0"/>
                    <a:pt x="147320" y="32979"/>
                    <a:pt x="147320" y="73660"/>
                  </a:cubicBezTo>
                  <a:close/>
                </a:path>
              </a:pathLst>
            </a:custGeom>
            <a:grpFill/>
            <a:ln w="6350" cap="flat">
              <a:noFill/>
              <a:prstDash val="solid"/>
              <a:miter/>
            </a:ln>
          </p:spPr>
          <p:txBody>
            <a:bodyPr rtlCol="0" anchor="ctr"/>
            <a:lstStyle/>
            <a:p>
              <a:endParaRPr lang="es-AR" dirty="0">
                <a:solidFill>
                  <a:prstClr val="black"/>
                </a:solidFill>
              </a:endParaRPr>
            </a:p>
          </p:txBody>
        </p:sp>
        <p:sp>
          <p:nvSpPr>
            <p:cNvPr id="14" name="Forma libre: forma 13">
              <a:extLst>
                <a:ext uri="{FF2B5EF4-FFF2-40B4-BE49-F238E27FC236}">
                  <a16:creationId xmlns:a16="http://schemas.microsoft.com/office/drawing/2014/main" xmlns="" id="{31CA4B0E-F4FC-4BBD-A441-3A93CEE4BB01}"/>
                </a:ext>
              </a:extLst>
            </p:cNvPr>
            <p:cNvSpPr/>
            <p:nvPr/>
          </p:nvSpPr>
          <p:spPr>
            <a:xfrm>
              <a:off x="684530" y="515620"/>
              <a:ext cx="147319" cy="147319"/>
            </a:xfrm>
            <a:custGeom>
              <a:avLst/>
              <a:gdLst>
                <a:gd name="connsiteX0" fmla="*/ 147320 w 147319"/>
                <a:gd name="connsiteY0" fmla="*/ 73660 h 147319"/>
                <a:gd name="connsiteX1" fmla="*/ 73660 w 147319"/>
                <a:gd name="connsiteY1" fmla="*/ 147320 h 147319"/>
                <a:gd name="connsiteX2" fmla="*/ 0 w 147319"/>
                <a:gd name="connsiteY2" fmla="*/ 73660 h 147319"/>
                <a:gd name="connsiteX3" fmla="*/ 73660 w 147319"/>
                <a:gd name="connsiteY3" fmla="*/ 0 h 147319"/>
                <a:gd name="connsiteX4" fmla="*/ 147320 w 147319"/>
                <a:gd name="connsiteY4" fmla="*/ 73660 h 1473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7319" h="147319">
                  <a:moveTo>
                    <a:pt x="147320" y="73660"/>
                  </a:moveTo>
                  <a:cubicBezTo>
                    <a:pt x="147320" y="114341"/>
                    <a:pt x="114341" y="147320"/>
                    <a:pt x="73660" y="147320"/>
                  </a:cubicBezTo>
                  <a:cubicBezTo>
                    <a:pt x="32979" y="147320"/>
                    <a:pt x="0" y="114341"/>
                    <a:pt x="0" y="73660"/>
                  </a:cubicBezTo>
                  <a:cubicBezTo>
                    <a:pt x="0" y="32979"/>
                    <a:pt x="32979" y="0"/>
                    <a:pt x="73660" y="0"/>
                  </a:cubicBezTo>
                  <a:cubicBezTo>
                    <a:pt x="114341" y="0"/>
                    <a:pt x="147320" y="32979"/>
                    <a:pt x="147320" y="73660"/>
                  </a:cubicBezTo>
                  <a:close/>
                </a:path>
              </a:pathLst>
            </a:custGeom>
            <a:grpFill/>
            <a:ln w="6350" cap="flat">
              <a:noFill/>
              <a:prstDash val="solid"/>
              <a:miter/>
            </a:ln>
          </p:spPr>
          <p:txBody>
            <a:bodyPr rtlCol="0" anchor="ctr"/>
            <a:lstStyle/>
            <a:p>
              <a:endParaRPr lang="es-AR" dirty="0">
                <a:solidFill>
                  <a:prstClr val="black"/>
                </a:solidFill>
              </a:endParaRPr>
            </a:p>
          </p:txBody>
        </p:sp>
        <p:sp>
          <p:nvSpPr>
            <p:cNvPr id="15" name="Forma libre: forma 14">
              <a:extLst>
                <a:ext uri="{FF2B5EF4-FFF2-40B4-BE49-F238E27FC236}">
                  <a16:creationId xmlns:a16="http://schemas.microsoft.com/office/drawing/2014/main" xmlns="" id="{A65C42A6-E060-45E0-83E2-AB34710F2571}"/>
                </a:ext>
              </a:extLst>
            </p:cNvPr>
            <p:cNvSpPr/>
            <p:nvPr/>
          </p:nvSpPr>
          <p:spPr>
            <a:xfrm>
              <a:off x="327660" y="528320"/>
              <a:ext cx="147319" cy="147319"/>
            </a:xfrm>
            <a:custGeom>
              <a:avLst/>
              <a:gdLst>
                <a:gd name="connsiteX0" fmla="*/ 147320 w 147319"/>
                <a:gd name="connsiteY0" fmla="*/ 73660 h 147319"/>
                <a:gd name="connsiteX1" fmla="*/ 73660 w 147319"/>
                <a:gd name="connsiteY1" fmla="*/ 147320 h 147319"/>
                <a:gd name="connsiteX2" fmla="*/ 0 w 147319"/>
                <a:gd name="connsiteY2" fmla="*/ 73660 h 147319"/>
                <a:gd name="connsiteX3" fmla="*/ 73660 w 147319"/>
                <a:gd name="connsiteY3" fmla="*/ 0 h 147319"/>
                <a:gd name="connsiteX4" fmla="*/ 147320 w 147319"/>
                <a:gd name="connsiteY4" fmla="*/ 73660 h 1473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7319" h="147319">
                  <a:moveTo>
                    <a:pt x="147320" y="73660"/>
                  </a:moveTo>
                  <a:cubicBezTo>
                    <a:pt x="147320" y="114341"/>
                    <a:pt x="114341" y="147320"/>
                    <a:pt x="73660" y="147320"/>
                  </a:cubicBezTo>
                  <a:cubicBezTo>
                    <a:pt x="32979" y="147320"/>
                    <a:pt x="0" y="114341"/>
                    <a:pt x="0" y="73660"/>
                  </a:cubicBezTo>
                  <a:cubicBezTo>
                    <a:pt x="0" y="32979"/>
                    <a:pt x="32979" y="0"/>
                    <a:pt x="73660" y="0"/>
                  </a:cubicBezTo>
                  <a:cubicBezTo>
                    <a:pt x="114341" y="0"/>
                    <a:pt x="147320" y="32979"/>
                    <a:pt x="147320" y="73660"/>
                  </a:cubicBezTo>
                  <a:close/>
                </a:path>
              </a:pathLst>
            </a:custGeom>
            <a:grpFill/>
            <a:ln w="6350" cap="flat">
              <a:noFill/>
              <a:prstDash val="solid"/>
              <a:miter/>
            </a:ln>
          </p:spPr>
          <p:txBody>
            <a:bodyPr rtlCol="0" anchor="ctr"/>
            <a:lstStyle/>
            <a:p>
              <a:endParaRPr lang="es-AR" dirty="0">
                <a:solidFill>
                  <a:prstClr val="black"/>
                </a:solidFill>
              </a:endParaRPr>
            </a:p>
          </p:txBody>
        </p:sp>
        <p:sp>
          <p:nvSpPr>
            <p:cNvPr id="16" name="Forma libre: forma 15">
              <a:extLst>
                <a:ext uri="{FF2B5EF4-FFF2-40B4-BE49-F238E27FC236}">
                  <a16:creationId xmlns:a16="http://schemas.microsoft.com/office/drawing/2014/main" xmlns="" id="{C33DCD3C-1DD0-432F-9AFB-5A1740A8CEDC}"/>
                </a:ext>
              </a:extLst>
            </p:cNvPr>
            <p:cNvSpPr/>
            <p:nvPr/>
          </p:nvSpPr>
          <p:spPr>
            <a:xfrm>
              <a:off x="506095" y="715010"/>
              <a:ext cx="147319" cy="147319"/>
            </a:xfrm>
            <a:custGeom>
              <a:avLst/>
              <a:gdLst>
                <a:gd name="connsiteX0" fmla="*/ 147320 w 147319"/>
                <a:gd name="connsiteY0" fmla="*/ 73660 h 147319"/>
                <a:gd name="connsiteX1" fmla="*/ 73660 w 147319"/>
                <a:gd name="connsiteY1" fmla="*/ 147320 h 147319"/>
                <a:gd name="connsiteX2" fmla="*/ 0 w 147319"/>
                <a:gd name="connsiteY2" fmla="*/ 73660 h 147319"/>
                <a:gd name="connsiteX3" fmla="*/ 73660 w 147319"/>
                <a:gd name="connsiteY3" fmla="*/ 0 h 147319"/>
                <a:gd name="connsiteX4" fmla="*/ 147320 w 147319"/>
                <a:gd name="connsiteY4" fmla="*/ 73660 h 1473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7319" h="147319">
                  <a:moveTo>
                    <a:pt x="147320" y="73660"/>
                  </a:moveTo>
                  <a:cubicBezTo>
                    <a:pt x="147320" y="114341"/>
                    <a:pt x="114341" y="147320"/>
                    <a:pt x="73660" y="147320"/>
                  </a:cubicBezTo>
                  <a:cubicBezTo>
                    <a:pt x="32979" y="147320"/>
                    <a:pt x="0" y="114341"/>
                    <a:pt x="0" y="73660"/>
                  </a:cubicBezTo>
                  <a:cubicBezTo>
                    <a:pt x="0" y="32979"/>
                    <a:pt x="32979" y="0"/>
                    <a:pt x="73660" y="0"/>
                  </a:cubicBezTo>
                  <a:cubicBezTo>
                    <a:pt x="114341" y="0"/>
                    <a:pt x="147320" y="32979"/>
                    <a:pt x="147320" y="73660"/>
                  </a:cubicBezTo>
                  <a:close/>
                </a:path>
              </a:pathLst>
            </a:custGeom>
            <a:grpFill/>
            <a:ln w="6350" cap="flat">
              <a:noFill/>
              <a:prstDash val="solid"/>
              <a:miter/>
            </a:ln>
          </p:spPr>
          <p:txBody>
            <a:bodyPr rtlCol="0" anchor="ctr"/>
            <a:lstStyle/>
            <a:p>
              <a:endParaRPr lang="es-AR" dirty="0">
                <a:solidFill>
                  <a:prstClr val="black"/>
                </a:solidFill>
              </a:endParaRPr>
            </a:p>
          </p:txBody>
        </p:sp>
        <p:sp>
          <p:nvSpPr>
            <p:cNvPr id="17" name="Forma libre: forma 16">
              <a:extLst>
                <a:ext uri="{FF2B5EF4-FFF2-40B4-BE49-F238E27FC236}">
                  <a16:creationId xmlns:a16="http://schemas.microsoft.com/office/drawing/2014/main" xmlns="" id="{8E138861-713D-4A5E-B5D6-7DF4F4A47FB5}"/>
                </a:ext>
              </a:extLst>
            </p:cNvPr>
            <p:cNvSpPr/>
            <p:nvPr/>
          </p:nvSpPr>
          <p:spPr>
            <a:xfrm>
              <a:off x="684530" y="901065"/>
              <a:ext cx="147319" cy="147319"/>
            </a:xfrm>
            <a:custGeom>
              <a:avLst/>
              <a:gdLst>
                <a:gd name="connsiteX0" fmla="*/ 147320 w 147319"/>
                <a:gd name="connsiteY0" fmla="*/ 73660 h 147319"/>
                <a:gd name="connsiteX1" fmla="*/ 73660 w 147319"/>
                <a:gd name="connsiteY1" fmla="*/ 147320 h 147319"/>
                <a:gd name="connsiteX2" fmla="*/ 0 w 147319"/>
                <a:gd name="connsiteY2" fmla="*/ 73660 h 147319"/>
                <a:gd name="connsiteX3" fmla="*/ 73660 w 147319"/>
                <a:gd name="connsiteY3" fmla="*/ 0 h 147319"/>
                <a:gd name="connsiteX4" fmla="*/ 147320 w 147319"/>
                <a:gd name="connsiteY4" fmla="*/ 73660 h 1473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7319" h="147319">
                  <a:moveTo>
                    <a:pt x="147320" y="73660"/>
                  </a:moveTo>
                  <a:cubicBezTo>
                    <a:pt x="147320" y="114341"/>
                    <a:pt x="114341" y="147320"/>
                    <a:pt x="73660" y="147320"/>
                  </a:cubicBezTo>
                  <a:cubicBezTo>
                    <a:pt x="32979" y="147320"/>
                    <a:pt x="0" y="114341"/>
                    <a:pt x="0" y="73660"/>
                  </a:cubicBezTo>
                  <a:cubicBezTo>
                    <a:pt x="0" y="32979"/>
                    <a:pt x="32979" y="0"/>
                    <a:pt x="73660" y="0"/>
                  </a:cubicBezTo>
                  <a:cubicBezTo>
                    <a:pt x="114341" y="0"/>
                    <a:pt x="147320" y="32979"/>
                    <a:pt x="147320" y="73660"/>
                  </a:cubicBezTo>
                  <a:close/>
                </a:path>
              </a:pathLst>
            </a:custGeom>
            <a:grpFill/>
            <a:ln w="6350" cap="flat">
              <a:noFill/>
              <a:prstDash val="solid"/>
              <a:miter/>
            </a:ln>
          </p:spPr>
          <p:txBody>
            <a:bodyPr rtlCol="0" anchor="ctr"/>
            <a:lstStyle/>
            <a:p>
              <a:endParaRPr lang="es-AR" dirty="0">
                <a:solidFill>
                  <a:prstClr val="black"/>
                </a:solidFill>
              </a:endParaRPr>
            </a:p>
          </p:txBody>
        </p:sp>
        <p:sp>
          <p:nvSpPr>
            <p:cNvPr id="18" name="Forma libre: forma 17">
              <a:extLst>
                <a:ext uri="{FF2B5EF4-FFF2-40B4-BE49-F238E27FC236}">
                  <a16:creationId xmlns:a16="http://schemas.microsoft.com/office/drawing/2014/main" xmlns="" id="{24113F66-4835-4937-80B1-76E7889F7948}"/>
                </a:ext>
              </a:extLst>
            </p:cNvPr>
            <p:cNvSpPr/>
            <p:nvPr/>
          </p:nvSpPr>
          <p:spPr>
            <a:xfrm>
              <a:off x="327660" y="913765"/>
              <a:ext cx="147319" cy="147319"/>
            </a:xfrm>
            <a:custGeom>
              <a:avLst/>
              <a:gdLst>
                <a:gd name="connsiteX0" fmla="*/ 147320 w 147319"/>
                <a:gd name="connsiteY0" fmla="*/ 73660 h 147319"/>
                <a:gd name="connsiteX1" fmla="*/ 73660 w 147319"/>
                <a:gd name="connsiteY1" fmla="*/ 147320 h 147319"/>
                <a:gd name="connsiteX2" fmla="*/ 0 w 147319"/>
                <a:gd name="connsiteY2" fmla="*/ 73660 h 147319"/>
                <a:gd name="connsiteX3" fmla="*/ 73660 w 147319"/>
                <a:gd name="connsiteY3" fmla="*/ 0 h 147319"/>
                <a:gd name="connsiteX4" fmla="*/ 147320 w 147319"/>
                <a:gd name="connsiteY4" fmla="*/ 73660 h 1473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7319" h="147319">
                  <a:moveTo>
                    <a:pt x="147320" y="73660"/>
                  </a:moveTo>
                  <a:cubicBezTo>
                    <a:pt x="147320" y="114341"/>
                    <a:pt x="114341" y="147320"/>
                    <a:pt x="73660" y="147320"/>
                  </a:cubicBezTo>
                  <a:cubicBezTo>
                    <a:pt x="32979" y="147320"/>
                    <a:pt x="0" y="114341"/>
                    <a:pt x="0" y="73660"/>
                  </a:cubicBezTo>
                  <a:cubicBezTo>
                    <a:pt x="0" y="32979"/>
                    <a:pt x="32979" y="0"/>
                    <a:pt x="73660" y="0"/>
                  </a:cubicBezTo>
                  <a:cubicBezTo>
                    <a:pt x="114341" y="0"/>
                    <a:pt x="147320" y="32979"/>
                    <a:pt x="147320" y="73660"/>
                  </a:cubicBezTo>
                  <a:close/>
                </a:path>
              </a:pathLst>
            </a:custGeom>
            <a:grpFill/>
            <a:ln w="6350" cap="flat">
              <a:noFill/>
              <a:prstDash val="solid"/>
              <a:miter/>
            </a:ln>
          </p:spPr>
          <p:txBody>
            <a:bodyPr rtlCol="0" anchor="ctr"/>
            <a:lstStyle/>
            <a:p>
              <a:endParaRPr lang="es-AR" dirty="0">
                <a:solidFill>
                  <a:prstClr val="black"/>
                </a:solidFill>
              </a:endParaRPr>
            </a:p>
          </p:txBody>
        </p:sp>
        <p:sp>
          <p:nvSpPr>
            <p:cNvPr id="19" name="Forma libre: forma 18">
              <a:extLst>
                <a:ext uri="{FF2B5EF4-FFF2-40B4-BE49-F238E27FC236}">
                  <a16:creationId xmlns:a16="http://schemas.microsoft.com/office/drawing/2014/main" xmlns="" id="{4D4BD05F-DDE9-4B11-93BF-83698C79845A}"/>
                </a:ext>
              </a:extLst>
            </p:cNvPr>
            <p:cNvSpPr/>
            <p:nvPr/>
          </p:nvSpPr>
          <p:spPr>
            <a:xfrm>
              <a:off x="506095" y="1100455"/>
              <a:ext cx="147319" cy="147319"/>
            </a:xfrm>
            <a:custGeom>
              <a:avLst/>
              <a:gdLst>
                <a:gd name="connsiteX0" fmla="*/ 147320 w 147319"/>
                <a:gd name="connsiteY0" fmla="*/ 73660 h 147319"/>
                <a:gd name="connsiteX1" fmla="*/ 73660 w 147319"/>
                <a:gd name="connsiteY1" fmla="*/ 147320 h 147319"/>
                <a:gd name="connsiteX2" fmla="*/ 0 w 147319"/>
                <a:gd name="connsiteY2" fmla="*/ 73660 h 147319"/>
                <a:gd name="connsiteX3" fmla="*/ 73660 w 147319"/>
                <a:gd name="connsiteY3" fmla="*/ 0 h 147319"/>
                <a:gd name="connsiteX4" fmla="*/ 147320 w 147319"/>
                <a:gd name="connsiteY4" fmla="*/ 73660 h 1473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7319" h="147319">
                  <a:moveTo>
                    <a:pt x="147320" y="73660"/>
                  </a:moveTo>
                  <a:cubicBezTo>
                    <a:pt x="147320" y="114341"/>
                    <a:pt x="114341" y="147320"/>
                    <a:pt x="73660" y="147320"/>
                  </a:cubicBezTo>
                  <a:cubicBezTo>
                    <a:pt x="32979" y="147320"/>
                    <a:pt x="0" y="114341"/>
                    <a:pt x="0" y="73660"/>
                  </a:cubicBezTo>
                  <a:cubicBezTo>
                    <a:pt x="0" y="32979"/>
                    <a:pt x="32979" y="0"/>
                    <a:pt x="73660" y="0"/>
                  </a:cubicBezTo>
                  <a:cubicBezTo>
                    <a:pt x="114341" y="0"/>
                    <a:pt x="147320" y="32979"/>
                    <a:pt x="147320" y="73660"/>
                  </a:cubicBezTo>
                  <a:close/>
                </a:path>
              </a:pathLst>
            </a:custGeom>
            <a:grpFill/>
            <a:ln w="6350" cap="flat">
              <a:noFill/>
              <a:prstDash val="solid"/>
              <a:miter/>
            </a:ln>
          </p:spPr>
          <p:txBody>
            <a:bodyPr rtlCol="0" anchor="ctr"/>
            <a:lstStyle/>
            <a:p>
              <a:endParaRPr lang="es-AR" dirty="0">
                <a:solidFill>
                  <a:prstClr val="black"/>
                </a:solidFill>
              </a:endParaRPr>
            </a:p>
          </p:txBody>
        </p:sp>
        <p:sp>
          <p:nvSpPr>
            <p:cNvPr id="20" name="Forma libre: forma 19">
              <a:extLst>
                <a:ext uri="{FF2B5EF4-FFF2-40B4-BE49-F238E27FC236}">
                  <a16:creationId xmlns:a16="http://schemas.microsoft.com/office/drawing/2014/main" xmlns="" id="{63F552BE-9B2A-4717-9D49-AD6AC305B092}"/>
                </a:ext>
              </a:extLst>
            </p:cNvPr>
            <p:cNvSpPr/>
            <p:nvPr/>
          </p:nvSpPr>
          <p:spPr>
            <a:xfrm>
              <a:off x="684530" y="1286510"/>
              <a:ext cx="147319" cy="147319"/>
            </a:xfrm>
            <a:custGeom>
              <a:avLst/>
              <a:gdLst>
                <a:gd name="connsiteX0" fmla="*/ 147320 w 147319"/>
                <a:gd name="connsiteY0" fmla="*/ 73660 h 147319"/>
                <a:gd name="connsiteX1" fmla="*/ 73660 w 147319"/>
                <a:gd name="connsiteY1" fmla="*/ 147320 h 147319"/>
                <a:gd name="connsiteX2" fmla="*/ 0 w 147319"/>
                <a:gd name="connsiteY2" fmla="*/ 73660 h 147319"/>
                <a:gd name="connsiteX3" fmla="*/ 73660 w 147319"/>
                <a:gd name="connsiteY3" fmla="*/ 0 h 147319"/>
                <a:gd name="connsiteX4" fmla="*/ 147320 w 147319"/>
                <a:gd name="connsiteY4" fmla="*/ 73660 h 1473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7319" h="147319">
                  <a:moveTo>
                    <a:pt x="147320" y="73660"/>
                  </a:moveTo>
                  <a:cubicBezTo>
                    <a:pt x="147320" y="114341"/>
                    <a:pt x="114341" y="147320"/>
                    <a:pt x="73660" y="147320"/>
                  </a:cubicBezTo>
                  <a:cubicBezTo>
                    <a:pt x="32979" y="147320"/>
                    <a:pt x="0" y="114341"/>
                    <a:pt x="0" y="73660"/>
                  </a:cubicBezTo>
                  <a:cubicBezTo>
                    <a:pt x="0" y="32979"/>
                    <a:pt x="32979" y="0"/>
                    <a:pt x="73660" y="0"/>
                  </a:cubicBezTo>
                  <a:cubicBezTo>
                    <a:pt x="114341" y="0"/>
                    <a:pt x="147320" y="32979"/>
                    <a:pt x="147320" y="73660"/>
                  </a:cubicBezTo>
                  <a:close/>
                </a:path>
              </a:pathLst>
            </a:custGeom>
            <a:grpFill/>
            <a:ln w="6350" cap="flat">
              <a:noFill/>
              <a:prstDash val="solid"/>
              <a:miter/>
            </a:ln>
          </p:spPr>
          <p:txBody>
            <a:bodyPr rtlCol="0" anchor="ctr"/>
            <a:lstStyle/>
            <a:p>
              <a:endParaRPr lang="es-AR" dirty="0">
                <a:solidFill>
                  <a:prstClr val="black"/>
                </a:solidFill>
              </a:endParaRPr>
            </a:p>
          </p:txBody>
        </p:sp>
        <p:sp>
          <p:nvSpPr>
            <p:cNvPr id="21" name="Forma libre: forma 20">
              <a:extLst>
                <a:ext uri="{FF2B5EF4-FFF2-40B4-BE49-F238E27FC236}">
                  <a16:creationId xmlns:a16="http://schemas.microsoft.com/office/drawing/2014/main" xmlns="" id="{644CC5E5-E5EE-4151-86FD-B76588E9B573}"/>
                </a:ext>
              </a:extLst>
            </p:cNvPr>
            <p:cNvSpPr/>
            <p:nvPr/>
          </p:nvSpPr>
          <p:spPr>
            <a:xfrm>
              <a:off x="327660" y="1299210"/>
              <a:ext cx="147319" cy="147319"/>
            </a:xfrm>
            <a:custGeom>
              <a:avLst/>
              <a:gdLst>
                <a:gd name="connsiteX0" fmla="*/ 147320 w 147319"/>
                <a:gd name="connsiteY0" fmla="*/ 73660 h 147319"/>
                <a:gd name="connsiteX1" fmla="*/ 73660 w 147319"/>
                <a:gd name="connsiteY1" fmla="*/ 147320 h 147319"/>
                <a:gd name="connsiteX2" fmla="*/ 0 w 147319"/>
                <a:gd name="connsiteY2" fmla="*/ 73660 h 147319"/>
                <a:gd name="connsiteX3" fmla="*/ 73660 w 147319"/>
                <a:gd name="connsiteY3" fmla="*/ 0 h 147319"/>
                <a:gd name="connsiteX4" fmla="*/ 147320 w 147319"/>
                <a:gd name="connsiteY4" fmla="*/ 73660 h 1473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7319" h="147319">
                  <a:moveTo>
                    <a:pt x="147320" y="73660"/>
                  </a:moveTo>
                  <a:cubicBezTo>
                    <a:pt x="147320" y="114341"/>
                    <a:pt x="114341" y="147320"/>
                    <a:pt x="73660" y="147320"/>
                  </a:cubicBezTo>
                  <a:cubicBezTo>
                    <a:pt x="32979" y="147320"/>
                    <a:pt x="0" y="114341"/>
                    <a:pt x="0" y="73660"/>
                  </a:cubicBezTo>
                  <a:cubicBezTo>
                    <a:pt x="0" y="32979"/>
                    <a:pt x="32979" y="0"/>
                    <a:pt x="73660" y="0"/>
                  </a:cubicBezTo>
                  <a:cubicBezTo>
                    <a:pt x="114341" y="0"/>
                    <a:pt x="147320" y="32979"/>
                    <a:pt x="147320" y="73660"/>
                  </a:cubicBezTo>
                  <a:close/>
                </a:path>
              </a:pathLst>
            </a:custGeom>
            <a:grpFill/>
            <a:ln w="6350" cap="flat">
              <a:noFill/>
              <a:prstDash val="solid"/>
              <a:miter/>
            </a:ln>
          </p:spPr>
          <p:txBody>
            <a:bodyPr rtlCol="0" anchor="ctr"/>
            <a:lstStyle/>
            <a:p>
              <a:endParaRPr lang="es-AR" dirty="0">
                <a:solidFill>
                  <a:prstClr val="black"/>
                </a:solidFill>
              </a:endParaRPr>
            </a:p>
          </p:txBody>
        </p:sp>
        <p:sp>
          <p:nvSpPr>
            <p:cNvPr id="22" name="Forma libre: forma 21">
              <a:extLst>
                <a:ext uri="{FF2B5EF4-FFF2-40B4-BE49-F238E27FC236}">
                  <a16:creationId xmlns:a16="http://schemas.microsoft.com/office/drawing/2014/main" xmlns="" id="{4E05F055-291B-449D-A43B-4B74F1A203D7}"/>
                </a:ext>
              </a:extLst>
            </p:cNvPr>
            <p:cNvSpPr/>
            <p:nvPr/>
          </p:nvSpPr>
          <p:spPr>
            <a:xfrm>
              <a:off x="506095" y="1485900"/>
              <a:ext cx="147319" cy="147319"/>
            </a:xfrm>
            <a:custGeom>
              <a:avLst/>
              <a:gdLst>
                <a:gd name="connsiteX0" fmla="*/ 147320 w 147319"/>
                <a:gd name="connsiteY0" fmla="*/ 73660 h 147319"/>
                <a:gd name="connsiteX1" fmla="*/ 73660 w 147319"/>
                <a:gd name="connsiteY1" fmla="*/ 147320 h 147319"/>
                <a:gd name="connsiteX2" fmla="*/ 0 w 147319"/>
                <a:gd name="connsiteY2" fmla="*/ 73660 h 147319"/>
                <a:gd name="connsiteX3" fmla="*/ 73660 w 147319"/>
                <a:gd name="connsiteY3" fmla="*/ 0 h 147319"/>
                <a:gd name="connsiteX4" fmla="*/ 147320 w 147319"/>
                <a:gd name="connsiteY4" fmla="*/ 73660 h 1473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7319" h="147319">
                  <a:moveTo>
                    <a:pt x="147320" y="73660"/>
                  </a:moveTo>
                  <a:cubicBezTo>
                    <a:pt x="147320" y="114341"/>
                    <a:pt x="114341" y="147320"/>
                    <a:pt x="73660" y="147320"/>
                  </a:cubicBezTo>
                  <a:cubicBezTo>
                    <a:pt x="32979" y="147320"/>
                    <a:pt x="0" y="114341"/>
                    <a:pt x="0" y="73660"/>
                  </a:cubicBezTo>
                  <a:cubicBezTo>
                    <a:pt x="0" y="32979"/>
                    <a:pt x="32979" y="0"/>
                    <a:pt x="73660" y="0"/>
                  </a:cubicBezTo>
                  <a:cubicBezTo>
                    <a:pt x="114341" y="0"/>
                    <a:pt x="147320" y="32979"/>
                    <a:pt x="147320" y="73660"/>
                  </a:cubicBezTo>
                  <a:close/>
                </a:path>
              </a:pathLst>
            </a:custGeom>
            <a:grpFill/>
            <a:ln w="6350" cap="flat">
              <a:noFill/>
              <a:prstDash val="solid"/>
              <a:miter/>
            </a:ln>
          </p:spPr>
          <p:txBody>
            <a:bodyPr rtlCol="0" anchor="ctr"/>
            <a:lstStyle/>
            <a:p>
              <a:endParaRPr lang="es-AR" dirty="0">
                <a:solidFill>
                  <a:prstClr val="black"/>
                </a:solidFill>
              </a:endParaRPr>
            </a:p>
          </p:txBody>
        </p:sp>
        <p:sp>
          <p:nvSpPr>
            <p:cNvPr id="23" name="Forma libre: forma 22">
              <a:extLst>
                <a:ext uri="{FF2B5EF4-FFF2-40B4-BE49-F238E27FC236}">
                  <a16:creationId xmlns:a16="http://schemas.microsoft.com/office/drawing/2014/main" xmlns="" id="{FF292808-1D6B-4C8C-BD96-DEA7B381D055}"/>
                </a:ext>
              </a:extLst>
            </p:cNvPr>
            <p:cNvSpPr/>
            <p:nvPr/>
          </p:nvSpPr>
          <p:spPr>
            <a:xfrm>
              <a:off x="684530" y="1672590"/>
              <a:ext cx="147319" cy="147320"/>
            </a:xfrm>
            <a:custGeom>
              <a:avLst/>
              <a:gdLst>
                <a:gd name="connsiteX0" fmla="*/ 147320 w 147319"/>
                <a:gd name="connsiteY0" fmla="*/ 73660 h 147320"/>
                <a:gd name="connsiteX1" fmla="*/ 73660 w 147319"/>
                <a:gd name="connsiteY1" fmla="*/ 147320 h 147320"/>
                <a:gd name="connsiteX2" fmla="*/ 0 w 147319"/>
                <a:gd name="connsiteY2" fmla="*/ 73660 h 147320"/>
                <a:gd name="connsiteX3" fmla="*/ 73660 w 147319"/>
                <a:gd name="connsiteY3" fmla="*/ 0 h 147320"/>
                <a:gd name="connsiteX4" fmla="*/ 147320 w 147319"/>
                <a:gd name="connsiteY4" fmla="*/ 73660 h 1473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7319" h="147320">
                  <a:moveTo>
                    <a:pt x="147320" y="73660"/>
                  </a:moveTo>
                  <a:cubicBezTo>
                    <a:pt x="147320" y="114341"/>
                    <a:pt x="114341" y="147320"/>
                    <a:pt x="73660" y="147320"/>
                  </a:cubicBezTo>
                  <a:cubicBezTo>
                    <a:pt x="32979" y="147320"/>
                    <a:pt x="0" y="114341"/>
                    <a:pt x="0" y="73660"/>
                  </a:cubicBezTo>
                  <a:cubicBezTo>
                    <a:pt x="0" y="32979"/>
                    <a:pt x="32979" y="0"/>
                    <a:pt x="73660" y="0"/>
                  </a:cubicBezTo>
                  <a:cubicBezTo>
                    <a:pt x="114341" y="0"/>
                    <a:pt x="147320" y="32979"/>
                    <a:pt x="147320" y="73660"/>
                  </a:cubicBezTo>
                  <a:close/>
                </a:path>
              </a:pathLst>
            </a:custGeom>
            <a:grpFill/>
            <a:ln w="6350" cap="flat">
              <a:noFill/>
              <a:prstDash val="solid"/>
              <a:miter/>
            </a:ln>
          </p:spPr>
          <p:txBody>
            <a:bodyPr rtlCol="0" anchor="ctr"/>
            <a:lstStyle/>
            <a:p>
              <a:endParaRPr lang="es-AR" dirty="0">
                <a:solidFill>
                  <a:prstClr val="black"/>
                </a:solidFill>
              </a:endParaRPr>
            </a:p>
          </p:txBody>
        </p:sp>
        <p:sp>
          <p:nvSpPr>
            <p:cNvPr id="24" name="Forma libre: forma 23">
              <a:extLst>
                <a:ext uri="{FF2B5EF4-FFF2-40B4-BE49-F238E27FC236}">
                  <a16:creationId xmlns:a16="http://schemas.microsoft.com/office/drawing/2014/main" xmlns="" id="{252D3067-FA22-41B9-B349-458466AC2491}"/>
                </a:ext>
              </a:extLst>
            </p:cNvPr>
            <p:cNvSpPr/>
            <p:nvPr/>
          </p:nvSpPr>
          <p:spPr>
            <a:xfrm>
              <a:off x="327660" y="1684655"/>
              <a:ext cx="147319" cy="147319"/>
            </a:xfrm>
            <a:custGeom>
              <a:avLst/>
              <a:gdLst>
                <a:gd name="connsiteX0" fmla="*/ 147320 w 147319"/>
                <a:gd name="connsiteY0" fmla="*/ 73660 h 147319"/>
                <a:gd name="connsiteX1" fmla="*/ 73660 w 147319"/>
                <a:gd name="connsiteY1" fmla="*/ 147320 h 147319"/>
                <a:gd name="connsiteX2" fmla="*/ 0 w 147319"/>
                <a:gd name="connsiteY2" fmla="*/ 73660 h 147319"/>
                <a:gd name="connsiteX3" fmla="*/ 73660 w 147319"/>
                <a:gd name="connsiteY3" fmla="*/ 0 h 147319"/>
                <a:gd name="connsiteX4" fmla="*/ 147320 w 147319"/>
                <a:gd name="connsiteY4" fmla="*/ 73660 h 1473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7319" h="147319">
                  <a:moveTo>
                    <a:pt x="147320" y="73660"/>
                  </a:moveTo>
                  <a:cubicBezTo>
                    <a:pt x="147320" y="114341"/>
                    <a:pt x="114341" y="147320"/>
                    <a:pt x="73660" y="147320"/>
                  </a:cubicBezTo>
                  <a:cubicBezTo>
                    <a:pt x="32979" y="147320"/>
                    <a:pt x="0" y="114341"/>
                    <a:pt x="0" y="73660"/>
                  </a:cubicBezTo>
                  <a:cubicBezTo>
                    <a:pt x="0" y="32979"/>
                    <a:pt x="32979" y="0"/>
                    <a:pt x="73660" y="0"/>
                  </a:cubicBezTo>
                  <a:cubicBezTo>
                    <a:pt x="114341" y="0"/>
                    <a:pt x="147320" y="32979"/>
                    <a:pt x="147320" y="73660"/>
                  </a:cubicBezTo>
                  <a:close/>
                </a:path>
              </a:pathLst>
            </a:custGeom>
            <a:grpFill/>
            <a:ln w="6350" cap="flat">
              <a:noFill/>
              <a:prstDash val="solid"/>
              <a:miter/>
            </a:ln>
          </p:spPr>
          <p:txBody>
            <a:bodyPr rtlCol="0" anchor="ctr"/>
            <a:lstStyle/>
            <a:p>
              <a:endParaRPr lang="es-AR" dirty="0">
                <a:solidFill>
                  <a:prstClr val="black"/>
                </a:solidFill>
              </a:endParaRPr>
            </a:p>
          </p:txBody>
        </p:sp>
        <p:sp>
          <p:nvSpPr>
            <p:cNvPr id="25" name="Forma libre: forma 24">
              <a:extLst>
                <a:ext uri="{FF2B5EF4-FFF2-40B4-BE49-F238E27FC236}">
                  <a16:creationId xmlns:a16="http://schemas.microsoft.com/office/drawing/2014/main" xmlns="" id="{CD4351D8-B064-4E49-8FF3-0CC4D09029A5}"/>
                </a:ext>
              </a:extLst>
            </p:cNvPr>
            <p:cNvSpPr/>
            <p:nvPr/>
          </p:nvSpPr>
          <p:spPr>
            <a:xfrm>
              <a:off x="506095" y="1871345"/>
              <a:ext cx="147319" cy="147320"/>
            </a:xfrm>
            <a:custGeom>
              <a:avLst/>
              <a:gdLst>
                <a:gd name="connsiteX0" fmla="*/ 147320 w 147319"/>
                <a:gd name="connsiteY0" fmla="*/ 73660 h 147320"/>
                <a:gd name="connsiteX1" fmla="*/ 73660 w 147319"/>
                <a:gd name="connsiteY1" fmla="*/ 147320 h 147320"/>
                <a:gd name="connsiteX2" fmla="*/ 0 w 147319"/>
                <a:gd name="connsiteY2" fmla="*/ 73660 h 147320"/>
                <a:gd name="connsiteX3" fmla="*/ 73660 w 147319"/>
                <a:gd name="connsiteY3" fmla="*/ 0 h 147320"/>
                <a:gd name="connsiteX4" fmla="*/ 147320 w 147319"/>
                <a:gd name="connsiteY4" fmla="*/ 73660 h 1473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7319" h="147320">
                  <a:moveTo>
                    <a:pt x="147320" y="73660"/>
                  </a:moveTo>
                  <a:cubicBezTo>
                    <a:pt x="147320" y="114341"/>
                    <a:pt x="114341" y="147320"/>
                    <a:pt x="73660" y="147320"/>
                  </a:cubicBezTo>
                  <a:cubicBezTo>
                    <a:pt x="32979" y="147320"/>
                    <a:pt x="0" y="114341"/>
                    <a:pt x="0" y="73660"/>
                  </a:cubicBezTo>
                  <a:cubicBezTo>
                    <a:pt x="0" y="32979"/>
                    <a:pt x="32979" y="0"/>
                    <a:pt x="73660" y="0"/>
                  </a:cubicBezTo>
                  <a:cubicBezTo>
                    <a:pt x="114341" y="0"/>
                    <a:pt x="147320" y="32979"/>
                    <a:pt x="147320" y="73660"/>
                  </a:cubicBezTo>
                  <a:close/>
                </a:path>
              </a:pathLst>
            </a:custGeom>
            <a:grpFill/>
            <a:ln w="6350" cap="flat">
              <a:noFill/>
              <a:prstDash val="solid"/>
              <a:miter/>
            </a:ln>
          </p:spPr>
          <p:txBody>
            <a:bodyPr rtlCol="0" anchor="ctr"/>
            <a:lstStyle/>
            <a:p>
              <a:endParaRPr lang="es-AR" dirty="0">
                <a:solidFill>
                  <a:prstClr val="black"/>
                </a:solidFill>
              </a:endParaRPr>
            </a:p>
          </p:txBody>
        </p:sp>
        <p:sp>
          <p:nvSpPr>
            <p:cNvPr id="26" name="Forma libre: forma 25">
              <a:extLst>
                <a:ext uri="{FF2B5EF4-FFF2-40B4-BE49-F238E27FC236}">
                  <a16:creationId xmlns:a16="http://schemas.microsoft.com/office/drawing/2014/main" xmlns="" id="{2B5F4B55-D5E8-4807-ACFA-51CC58E44044}"/>
                </a:ext>
              </a:extLst>
            </p:cNvPr>
            <p:cNvSpPr/>
            <p:nvPr/>
          </p:nvSpPr>
          <p:spPr>
            <a:xfrm>
              <a:off x="684530" y="2058034"/>
              <a:ext cx="147319" cy="147320"/>
            </a:xfrm>
            <a:custGeom>
              <a:avLst/>
              <a:gdLst>
                <a:gd name="connsiteX0" fmla="*/ 147320 w 147319"/>
                <a:gd name="connsiteY0" fmla="*/ 73660 h 147320"/>
                <a:gd name="connsiteX1" fmla="*/ 73660 w 147319"/>
                <a:gd name="connsiteY1" fmla="*/ 147320 h 147320"/>
                <a:gd name="connsiteX2" fmla="*/ 0 w 147319"/>
                <a:gd name="connsiteY2" fmla="*/ 73660 h 147320"/>
                <a:gd name="connsiteX3" fmla="*/ 73660 w 147319"/>
                <a:gd name="connsiteY3" fmla="*/ 0 h 147320"/>
                <a:gd name="connsiteX4" fmla="*/ 147320 w 147319"/>
                <a:gd name="connsiteY4" fmla="*/ 73660 h 1473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7319" h="147320">
                  <a:moveTo>
                    <a:pt x="147320" y="73660"/>
                  </a:moveTo>
                  <a:cubicBezTo>
                    <a:pt x="147320" y="114341"/>
                    <a:pt x="114341" y="147320"/>
                    <a:pt x="73660" y="147320"/>
                  </a:cubicBezTo>
                  <a:cubicBezTo>
                    <a:pt x="32979" y="147320"/>
                    <a:pt x="0" y="114341"/>
                    <a:pt x="0" y="73660"/>
                  </a:cubicBezTo>
                  <a:cubicBezTo>
                    <a:pt x="0" y="32979"/>
                    <a:pt x="32979" y="0"/>
                    <a:pt x="73660" y="0"/>
                  </a:cubicBezTo>
                  <a:cubicBezTo>
                    <a:pt x="114341" y="0"/>
                    <a:pt x="147320" y="32979"/>
                    <a:pt x="147320" y="73660"/>
                  </a:cubicBezTo>
                  <a:close/>
                </a:path>
              </a:pathLst>
            </a:custGeom>
            <a:grpFill/>
            <a:ln w="6350" cap="flat">
              <a:noFill/>
              <a:prstDash val="solid"/>
              <a:miter/>
            </a:ln>
          </p:spPr>
          <p:txBody>
            <a:bodyPr rtlCol="0" anchor="ctr"/>
            <a:lstStyle/>
            <a:p>
              <a:endParaRPr lang="es-AR" dirty="0">
                <a:solidFill>
                  <a:prstClr val="black"/>
                </a:solidFill>
              </a:endParaRPr>
            </a:p>
          </p:txBody>
        </p:sp>
      </p:grpSp>
      <p:sp>
        <p:nvSpPr>
          <p:cNvPr id="27" name="Forma libre: forma 26">
            <a:extLst>
              <a:ext uri="{FF2B5EF4-FFF2-40B4-BE49-F238E27FC236}">
                <a16:creationId xmlns:a16="http://schemas.microsoft.com/office/drawing/2014/main" xmlns="" id="{5AC5FDF5-DBDB-4D11-83D0-C7349251CC07}"/>
              </a:ext>
            </a:extLst>
          </p:cNvPr>
          <p:cNvSpPr/>
          <p:nvPr userDrawn="1"/>
        </p:nvSpPr>
        <p:spPr>
          <a:xfrm>
            <a:off x="11311255" y="6056630"/>
            <a:ext cx="593090" cy="593090"/>
          </a:xfrm>
          <a:custGeom>
            <a:avLst/>
            <a:gdLst>
              <a:gd name="connsiteX0" fmla="*/ 593090 w 593090"/>
              <a:gd name="connsiteY0" fmla="*/ 296545 h 593090"/>
              <a:gd name="connsiteX1" fmla="*/ 296545 w 593090"/>
              <a:gd name="connsiteY1" fmla="*/ 593090 h 593090"/>
              <a:gd name="connsiteX2" fmla="*/ 0 w 593090"/>
              <a:gd name="connsiteY2" fmla="*/ 296545 h 593090"/>
              <a:gd name="connsiteX3" fmla="*/ 296545 w 593090"/>
              <a:gd name="connsiteY3" fmla="*/ 0 h 593090"/>
              <a:gd name="connsiteX4" fmla="*/ 593090 w 593090"/>
              <a:gd name="connsiteY4" fmla="*/ 296545 h 5930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3090" h="593090">
                <a:moveTo>
                  <a:pt x="593090" y="296545"/>
                </a:moveTo>
                <a:cubicBezTo>
                  <a:pt x="593090" y="460322"/>
                  <a:pt x="460322" y="593090"/>
                  <a:pt x="296545" y="593090"/>
                </a:cubicBezTo>
                <a:cubicBezTo>
                  <a:pt x="132767" y="593090"/>
                  <a:pt x="0" y="460322"/>
                  <a:pt x="0" y="296545"/>
                </a:cubicBezTo>
                <a:cubicBezTo>
                  <a:pt x="0" y="132768"/>
                  <a:pt x="132768" y="0"/>
                  <a:pt x="296545" y="0"/>
                </a:cubicBezTo>
                <a:cubicBezTo>
                  <a:pt x="460323" y="0"/>
                  <a:pt x="593090" y="132768"/>
                  <a:pt x="593090" y="296545"/>
                </a:cubicBezTo>
                <a:close/>
              </a:path>
            </a:pathLst>
          </a:custGeom>
          <a:solidFill>
            <a:schemeClr val="bg2"/>
          </a:solidFill>
          <a:ln w="6350" cap="flat">
            <a:noFill/>
            <a:prstDash val="solid"/>
            <a:miter/>
          </a:ln>
          <a:effectLst>
            <a:outerShdw blurRad="50800" dist="38100" dir="5400000" algn="t" rotWithShape="0">
              <a:prstClr val="black">
                <a:alpha val="40000"/>
              </a:prstClr>
            </a:outerShdw>
          </a:effectLst>
        </p:spPr>
        <p:txBody>
          <a:bodyPr rtlCol="0" anchor="ctr"/>
          <a:lstStyle/>
          <a:p>
            <a:endParaRPr lang="es-AR" dirty="0">
              <a:solidFill>
                <a:prstClr val="black"/>
              </a:solidFill>
            </a:endParaRPr>
          </a:p>
        </p:txBody>
      </p:sp>
      <p:sp>
        <p:nvSpPr>
          <p:cNvPr id="28" name="Marcador de número de diapositiva 5">
            <a:extLst>
              <a:ext uri="{FF2B5EF4-FFF2-40B4-BE49-F238E27FC236}">
                <a16:creationId xmlns:a16="http://schemas.microsoft.com/office/drawing/2014/main" xmlns="" id="{748086C4-CF94-45DA-A9B2-401DA61EE7B0}"/>
              </a:ext>
            </a:extLst>
          </p:cNvPr>
          <p:cNvSpPr>
            <a:spLocks noGrp="1"/>
          </p:cNvSpPr>
          <p:nvPr>
            <p:ph type="sldNum" sz="quarter" idx="12"/>
          </p:nvPr>
        </p:nvSpPr>
        <p:spPr>
          <a:xfrm>
            <a:off x="11281120" y="6187238"/>
            <a:ext cx="677603" cy="365125"/>
          </a:xfrm>
        </p:spPr>
        <p:txBody>
          <a:bodyPr/>
          <a:lstStyle>
            <a:lvl1pPr algn="ctr">
              <a:defRPr sz="1300" b="1">
                <a:latin typeface="Open Sans" panose="020B0606030504020204" pitchFamily="34" charset="0"/>
                <a:ea typeface="Open Sans" panose="020B0606030504020204" pitchFamily="34" charset="0"/>
                <a:cs typeface="Open Sans" panose="020B0606030504020204" pitchFamily="34" charset="0"/>
              </a:defRPr>
            </a:lvl1pPr>
          </a:lstStyle>
          <a:p>
            <a:fld id="{EB012DBF-A6B7-43E4-BADB-9CFD726AABE5}" type="slidenum">
              <a:rPr lang="es-AR" smtClean="0">
                <a:solidFill>
                  <a:prstClr val="black">
                    <a:tint val="75000"/>
                  </a:prstClr>
                </a:solidFill>
              </a:rPr>
              <a:pPr/>
              <a:t>‹#›</a:t>
            </a:fld>
            <a:endParaRPr lang="es-AR" dirty="0">
              <a:solidFill>
                <a:prstClr val="black">
                  <a:tint val="75000"/>
                </a:prstClr>
              </a:solidFill>
            </a:endParaRPr>
          </a:p>
        </p:txBody>
      </p:sp>
    </p:spTree>
    <p:extLst>
      <p:ext uri="{BB962C8B-B14F-4D97-AF65-F5344CB8AC3E}">
        <p14:creationId xmlns:p14="http://schemas.microsoft.com/office/powerpoint/2010/main" val="2510093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1192" y="702156"/>
            <a:ext cx="11029616" cy="1188720"/>
          </a:xfrm>
        </p:spPr>
        <p:txBody>
          <a:bodyPr rtlCol="0"/>
          <a:lstStyle/>
          <a:p>
            <a:pPr rtl="0"/>
            <a:r>
              <a:rPr lang="ru-RU"/>
              <a:t>Образец заголовка</a:t>
            </a:r>
            <a:endParaRPr lang="en-US" dirty="0"/>
          </a:p>
        </p:txBody>
      </p:sp>
      <p:sp>
        <p:nvSpPr>
          <p:cNvPr id="3" name="Объект 2"/>
          <p:cNvSpPr>
            <a:spLocks noGrp="1"/>
          </p:cNvSpPr>
          <p:nvPr>
            <p:ph idx="1"/>
          </p:nvPr>
        </p:nvSpPr>
        <p:spPr>
          <a:xfrm>
            <a:off x="581192" y="2340864"/>
            <a:ext cx="11029615" cy="3634486"/>
          </a:xfrm>
        </p:spPr>
        <p:txBody>
          <a:bodyPr rtlCol="0"/>
          <a:lstStyle/>
          <a:p>
            <a:pPr lvl="0" rtl="0"/>
            <a:r>
              <a:rPr lang="ru-RU"/>
              <a:t>Образец текста</a:t>
            </a:r>
          </a:p>
          <a:p>
            <a:pPr lvl="1" rtl="0"/>
            <a:r>
              <a:rPr lang="ru-RU"/>
              <a:t>Второй уровень</a:t>
            </a:r>
          </a:p>
          <a:p>
            <a:pPr lvl="2" rtl="0"/>
            <a:r>
              <a:rPr lang="ru-RU"/>
              <a:t>Третий уровень</a:t>
            </a:r>
          </a:p>
          <a:p>
            <a:pPr lvl="3" rtl="0"/>
            <a:r>
              <a:rPr lang="ru-RU"/>
              <a:t>Четвертый уровень</a:t>
            </a:r>
          </a:p>
          <a:p>
            <a:pPr lvl="4" rtl="0"/>
            <a:r>
              <a:rPr lang="ru-RU"/>
              <a:t>Пятый уровень</a:t>
            </a:r>
            <a:endParaRPr lang="en-US" dirty="0"/>
          </a:p>
        </p:txBody>
      </p:sp>
      <p:sp>
        <p:nvSpPr>
          <p:cNvPr id="8" name="Дата 7">
            <a:extLst>
              <a:ext uri="{FF2B5EF4-FFF2-40B4-BE49-F238E27FC236}">
                <a16:creationId xmlns:a16="http://schemas.microsoft.com/office/drawing/2014/main" xmlns="" id="{770E6237-3456-439F-802D-3BA93FC7E3E5}"/>
              </a:ext>
            </a:extLst>
          </p:cNvPr>
          <p:cNvSpPr>
            <a:spLocks noGrp="1"/>
          </p:cNvSpPr>
          <p:nvPr>
            <p:ph type="dt" sz="half" idx="10"/>
          </p:nvPr>
        </p:nvSpPr>
        <p:spPr/>
        <p:txBody>
          <a:bodyPr rtlCol="0"/>
          <a:lstStyle/>
          <a:p>
            <a:pPr rtl="0"/>
            <a:fld id="{6E13CF11-4D7C-4367-8D00-578223D03103}" type="datetime1">
              <a:rPr lang="ru-RU" smtClean="0"/>
              <a:t>17.10.2023</a:t>
            </a:fld>
            <a:endParaRPr lang="en-US" dirty="0"/>
          </a:p>
        </p:txBody>
      </p:sp>
      <p:sp>
        <p:nvSpPr>
          <p:cNvPr id="9" name="Нижний колонтитул 8">
            <a:extLst>
              <a:ext uri="{FF2B5EF4-FFF2-40B4-BE49-F238E27FC236}">
                <a16:creationId xmlns:a16="http://schemas.microsoft.com/office/drawing/2014/main" xmlns="" id="{1356D3B5-6063-4A89-B88F-9D3043916FF8}"/>
              </a:ext>
            </a:extLst>
          </p:cNvPr>
          <p:cNvSpPr>
            <a:spLocks noGrp="1"/>
          </p:cNvSpPr>
          <p:nvPr>
            <p:ph type="ftr" sz="quarter" idx="11"/>
          </p:nvPr>
        </p:nvSpPr>
        <p:spPr/>
        <p:txBody>
          <a:bodyPr rtlCol="0"/>
          <a:lstStyle/>
          <a:p>
            <a:pPr rtl="0"/>
            <a:endParaRPr lang="en-US" dirty="0"/>
          </a:p>
        </p:txBody>
      </p:sp>
      <p:sp>
        <p:nvSpPr>
          <p:cNvPr id="10" name="Номер слайда 9">
            <a:extLst>
              <a:ext uri="{FF2B5EF4-FFF2-40B4-BE49-F238E27FC236}">
                <a16:creationId xmlns:a16="http://schemas.microsoft.com/office/drawing/2014/main" xmlns="" id="{02B78BF7-69D3-4CE0-A631-50EFD41EEEB8}"/>
              </a:ext>
            </a:extLst>
          </p:cNvPr>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852443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8" name="Прямоугольник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Заголовок 1"/>
          <p:cNvSpPr>
            <a:spLocks noGrp="1"/>
          </p:cNvSpPr>
          <p:nvPr>
            <p:ph type="title"/>
          </p:nvPr>
        </p:nvSpPr>
        <p:spPr>
          <a:xfrm>
            <a:off x="581193" y="2393950"/>
            <a:ext cx="11029615" cy="2147467"/>
          </a:xfrm>
        </p:spPr>
        <p:txBody>
          <a:bodyPr rtlCol="0" anchor="b">
            <a:normAutofit/>
          </a:bodyPr>
          <a:lstStyle>
            <a:lvl1pPr algn="l">
              <a:defRPr sz="3600" b="0" cap="all">
                <a:solidFill>
                  <a:schemeClr val="tx1">
                    <a:lumMod val="75000"/>
                    <a:lumOff val="25000"/>
                  </a:schemeClr>
                </a:solidFill>
              </a:defRPr>
            </a:lvl1pPr>
          </a:lstStyle>
          <a:p>
            <a:pPr rtl="0"/>
            <a:r>
              <a:rPr lang="ru-RU"/>
              <a:t>Образец заголовка</a:t>
            </a:r>
            <a:endParaRPr lang="en-US" dirty="0"/>
          </a:p>
        </p:txBody>
      </p:sp>
      <p:sp>
        <p:nvSpPr>
          <p:cNvPr id="3" name="Текст 2"/>
          <p:cNvSpPr>
            <a:spLocks noGrp="1"/>
          </p:cNvSpPr>
          <p:nvPr>
            <p:ph type="body" idx="1"/>
          </p:nvPr>
        </p:nvSpPr>
        <p:spPr>
          <a:xfrm>
            <a:off x="581192" y="4541417"/>
            <a:ext cx="11029615" cy="600556"/>
          </a:xfrm>
        </p:spPr>
        <p:txBody>
          <a:bodyPr rtlCol="0"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ru-RU"/>
              <a:t>Образец текста</a:t>
            </a:r>
          </a:p>
        </p:txBody>
      </p:sp>
      <p:sp>
        <p:nvSpPr>
          <p:cNvPr id="7" name="Дата 6">
            <a:extLst>
              <a:ext uri="{FF2B5EF4-FFF2-40B4-BE49-F238E27FC236}">
                <a16:creationId xmlns:a16="http://schemas.microsoft.com/office/drawing/2014/main" xmlns="" id="{61582016-5696-4A93-887F-BBB3B9002FE5}"/>
              </a:ext>
            </a:extLst>
          </p:cNvPr>
          <p:cNvSpPr>
            <a:spLocks noGrp="1"/>
          </p:cNvSpPr>
          <p:nvPr>
            <p:ph type="dt" sz="half" idx="10"/>
          </p:nvPr>
        </p:nvSpPr>
        <p:spPr/>
        <p:txBody>
          <a:bodyPr rtlCol="0"/>
          <a:lstStyle/>
          <a:p>
            <a:pPr rtl="0"/>
            <a:fld id="{4540FCE8-CB6C-4798-845F-C8260D76B307}" type="datetime1">
              <a:rPr lang="ru-RU" smtClean="0"/>
              <a:t>17.10.2023</a:t>
            </a:fld>
            <a:endParaRPr lang="en-US" dirty="0"/>
          </a:p>
        </p:txBody>
      </p:sp>
      <p:sp>
        <p:nvSpPr>
          <p:cNvPr id="9" name="Нижний колонтитул 8">
            <a:extLst>
              <a:ext uri="{FF2B5EF4-FFF2-40B4-BE49-F238E27FC236}">
                <a16:creationId xmlns:a16="http://schemas.microsoft.com/office/drawing/2014/main" xmlns="" id="{857CFCD5-1192-4E18-8A8F-29E153B44DA4}"/>
              </a:ext>
            </a:extLst>
          </p:cNvPr>
          <p:cNvSpPr>
            <a:spLocks noGrp="1"/>
          </p:cNvSpPr>
          <p:nvPr>
            <p:ph type="ftr" sz="quarter" idx="11"/>
          </p:nvPr>
        </p:nvSpPr>
        <p:spPr/>
        <p:txBody>
          <a:bodyPr rtlCol="0"/>
          <a:lstStyle/>
          <a:p>
            <a:pPr rtl="0"/>
            <a:endParaRPr lang="en-US" dirty="0"/>
          </a:p>
        </p:txBody>
      </p:sp>
      <p:sp>
        <p:nvSpPr>
          <p:cNvPr id="10" name="Номер слайда 9">
            <a:extLst>
              <a:ext uri="{FF2B5EF4-FFF2-40B4-BE49-F238E27FC236}">
                <a16:creationId xmlns:a16="http://schemas.microsoft.com/office/drawing/2014/main" xmlns="" id="{E39A109E-5018-4794-92B3-FD5E5BCD95E8}"/>
              </a:ext>
            </a:extLst>
          </p:cNvPr>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366680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1193" y="729658"/>
            <a:ext cx="11029616" cy="988332"/>
          </a:xfrm>
        </p:spPr>
        <p:txBody>
          <a:bodyPr rtlCol="0"/>
          <a:lstStyle/>
          <a:p>
            <a:pPr rtl="0"/>
            <a:r>
              <a:rPr lang="ru-RU"/>
              <a:t>Образец заголовка</a:t>
            </a:r>
            <a:endParaRPr lang="en-US" dirty="0"/>
          </a:p>
        </p:txBody>
      </p:sp>
      <p:sp>
        <p:nvSpPr>
          <p:cNvPr id="3" name="Объект 2"/>
          <p:cNvSpPr>
            <a:spLocks noGrp="1"/>
          </p:cNvSpPr>
          <p:nvPr>
            <p:ph sz="half" idx="1"/>
          </p:nvPr>
        </p:nvSpPr>
        <p:spPr>
          <a:xfrm>
            <a:off x="581193" y="2228003"/>
            <a:ext cx="5194767" cy="3633047"/>
          </a:xfrm>
        </p:spPr>
        <p:txBody>
          <a:bodyPr rtlCol="0">
            <a:normAutofit/>
          </a:bodyPr>
          <a:lstStyle/>
          <a:p>
            <a:pPr lvl="0" rtl="0"/>
            <a:r>
              <a:rPr lang="ru-RU"/>
              <a:t>Образец текста</a:t>
            </a:r>
          </a:p>
          <a:p>
            <a:pPr lvl="1" rtl="0"/>
            <a:r>
              <a:rPr lang="ru-RU"/>
              <a:t>Второй уровень</a:t>
            </a:r>
          </a:p>
          <a:p>
            <a:pPr lvl="2" rtl="0"/>
            <a:r>
              <a:rPr lang="ru-RU"/>
              <a:t>Третий уровень</a:t>
            </a:r>
          </a:p>
          <a:p>
            <a:pPr lvl="3" rtl="0"/>
            <a:r>
              <a:rPr lang="ru-RU"/>
              <a:t>Четвертый уровень</a:t>
            </a:r>
          </a:p>
          <a:p>
            <a:pPr lvl="4" rtl="0"/>
            <a:r>
              <a:rPr lang="ru-RU"/>
              <a:t>Пятый уровень</a:t>
            </a:r>
            <a:endParaRPr lang="en-US" dirty="0"/>
          </a:p>
        </p:txBody>
      </p:sp>
      <p:sp>
        <p:nvSpPr>
          <p:cNvPr id="4" name="Объект 3"/>
          <p:cNvSpPr>
            <a:spLocks noGrp="1"/>
          </p:cNvSpPr>
          <p:nvPr>
            <p:ph sz="half" idx="2"/>
          </p:nvPr>
        </p:nvSpPr>
        <p:spPr>
          <a:xfrm>
            <a:off x="6416039" y="2228003"/>
            <a:ext cx="5194769" cy="3633047"/>
          </a:xfrm>
        </p:spPr>
        <p:txBody>
          <a:bodyPr rtlCol="0">
            <a:normAutofit/>
          </a:bodyPr>
          <a:lstStyle/>
          <a:p>
            <a:pPr lvl="0" rtl="0"/>
            <a:r>
              <a:rPr lang="ru-RU"/>
              <a:t>Образец текста</a:t>
            </a:r>
          </a:p>
          <a:p>
            <a:pPr lvl="1" rtl="0"/>
            <a:r>
              <a:rPr lang="ru-RU"/>
              <a:t>Второй уровень</a:t>
            </a:r>
          </a:p>
          <a:p>
            <a:pPr lvl="2" rtl="0"/>
            <a:r>
              <a:rPr lang="ru-RU"/>
              <a:t>Третий уровень</a:t>
            </a:r>
          </a:p>
          <a:p>
            <a:pPr lvl="3" rtl="0"/>
            <a:r>
              <a:rPr lang="ru-RU"/>
              <a:t>Четвертый уровень</a:t>
            </a:r>
          </a:p>
          <a:p>
            <a:pPr lvl="4" rtl="0"/>
            <a:r>
              <a:rPr lang="ru-RU"/>
              <a:t>Пятый уровень</a:t>
            </a:r>
            <a:endParaRPr lang="en-US" dirty="0"/>
          </a:p>
        </p:txBody>
      </p:sp>
      <p:sp>
        <p:nvSpPr>
          <p:cNvPr id="5" name="Дата 4"/>
          <p:cNvSpPr>
            <a:spLocks noGrp="1"/>
          </p:cNvSpPr>
          <p:nvPr>
            <p:ph type="dt" sz="half" idx="10"/>
          </p:nvPr>
        </p:nvSpPr>
        <p:spPr/>
        <p:txBody>
          <a:bodyPr rtlCol="0"/>
          <a:lstStyle/>
          <a:p>
            <a:pPr rtl="0"/>
            <a:fld id="{93C13A7E-4C64-47B0-B355-B165BE4012BA}" type="datetime1">
              <a:rPr lang="ru-RU" smtClean="0"/>
              <a:t>17.10.2023</a:t>
            </a:fld>
            <a:endParaRPr lang="en-US" dirty="0"/>
          </a:p>
        </p:txBody>
      </p:sp>
      <p:sp>
        <p:nvSpPr>
          <p:cNvPr id="6" name="Нижний колонтитул 5"/>
          <p:cNvSpPr>
            <a:spLocks noGrp="1"/>
          </p:cNvSpPr>
          <p:nvPr>
            <p:ph type="ftr" sz="quarter" idx="11"/>
          </p:nvPr>
        </p:nvSpPr>
        <p:spPr/>
        <p:txBody>
          <a:bodyPr rtlCol="0"/>
          <a:lstStyle/>
          <a:p>
            <a:pPr rtl="0"/>
            <a:endParaRPr lang="en-US" dirty="0"/>
          </a:p>
        </p:txBody>
      </p:sp>
      <p:sp>
        <p:nvSpPr>
          <p:cNvPr id="7" name="Номер слайда 6"/>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2483323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Сравнение">
    <p:spTree>
      <p:nvGrpSpPr>
        <p:cNvPr id="1" name=""/>
        <p:cNvGrpSpPr/>
        <p:nvPr/>
      </p:nvGrpSpPr>
      <p:grpSpPr>
        <a:xfrm>
          <a:off x="0" y="0"/>
          <a:ext cx="0" cy="0"/>
          <a:chOff x="0" y="0"/>
          <a:chExt cx="0" cy="0"/>
        </a:xfrm>
      </p:grpSpPr>
      <p:sp>
        <p:nvSpPr>
          <p:cNvPr id="12" name="Заголовок 1"/>
          <p:cNvSpPr>
            <a:spLocks noGrp="1"/>
          </p:cNvSpPr>
          <p:nvPr>
            <p:ph type="title"/>
          </p:nvPr>
        </p:nvSpPr>
        <p:spPr>
          <a:xfrm>
            <a:off x="581193" y="729658"/>
            <a:ext cx="11029616" cy="988332"/>
          </a:xfrm>
        </p:spPr>
        <p:txBody>
          <a:bodyPr rtlCol="0"/>
          <a:lstStyle/>
          <a:p>
            <a:pPr rtl="0"/>
            <a:r>
              <a:rPr lang="ru-RU"/>
              <a:t>Образец заголовка</a:t>
            </a:r>
            <a:endParaRPr lang="en-US" dirty="0"/>
          </a:p>
        </p:txBody>
      </p:sp>
      <p:sp>
        <p:nvSpPr>
          <p:cNvPr id="3" name="Текст 2"/>
          <p:cNvSpPr>
            <a:spLocks noGrp="1"/>
          </p:cNvSpPr>
          <p:nvPr>
            <p:ph type="body" idx="1"/>
          </p:nvPr>
        </p:nvSpPr>
        <p:spPr>
          <a:xfrm>
            <a:off x="581191" y="2250891"/>
            <a:ext cx="5194769" cy="557784"/>
          </a:xfrm>
        </p:spPr>
        <p:txBody>
          <a:bodyPr rtlCol="0"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ru-RU"/>
              <a:t>Образец текста</a:t>
            </a:r>
          </a:p>
        </p:txBody>
      </p:sp>
      <p:sp>
        <p:nvSpPr>
          <p:cNvPr id="4" name="Объект 3"/>
          <p:cNvSpPr>
            <a:spLocks noGrp="1"/>
          </p:cNvSpPr>
          <p:nvPr>
            <p:ph sz="half" idx="2"/>
          </p:nvPr>
        </p:nvSpPr>
        <p:spPr>
          <a:xfrm>
            <a:off x="581194" y="2926052"/>
            <a:ext cx="5194766" cy="2934999"/>
          </a:xfrm>
        </p:spPr>
        <p:txBody>
          <a:bodyPr rtlCol="0" anchor="t">
            <a:normAutofit/>
          </a:bodyPr>
          <a:lstStyle/>
          <a:p>
            <a:pPr lvl="0" rtl="0"/>
            <a:r>
              <a:rPr lang="ru-RU"/>
              <a:t>Образец текста</a:t>
            </a:r>
          </a:p>
          <a:p>
            <a:pPr lvl="1" rtl="0"/>
            <a:r>
              <a:rPr lang="ru-RU"/>
              <a:t>Второй уровень</a:t>
            </a:r>
          </a:p>
          <a:p>
            <a:pPr lvl="2" rtl="0"/>
            <a:r>
              <a:rPr lang="ru-RU"/>
              <a:t>Третий уровень</a:t>
            </a:r>
          </a:p>
          <a:p>
            <a:pPr lvl="3" rtl="0"/>
            <a:r>
              <a:rPr lang="ru-RU"/>
              <a:t>Четвертый уровень</a:t>
            </a:r>
          </a:p>
          <a:p>
            <a:pPr lvl="4" rtl="0"/>
            <a:r>
              <a:rPr lang="ru-RU"/>
              <a:t>Пятый уровень</a:t>
            </a:r>
            <a:endParaRPr lang="en-US" dirty="0"/>
          </a:p>
        </p:txBody>
      </p:sp>
      <p:sp>
        <p:nvSpPr>
          <p:cNvPr id="5" name="Текст 4"/>
          <p:cNvSpPr>
            <a:spLocks noGrp="1"/>
          </p:cNvSpPr>
          <p:nvPr>
            <p:ph type="body" sz="quarter" idx="3"/>
          </p:nvPr>
        </p:nvSpPr>
        <p:spPr>
          <a:xfrm>
            <a:off x="6416039" y="2250892"/>
            <a:ext cx="5194770" cy="553373"/>
          </a:xfrm>
        </p:spPr>
        <p:txBody>
          <a:bodyPr rtlCol="0"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ru-RU"/>
              <a:t>Образец текста</a:t>
            </a:r>
          </a:p>
        </p:txBody>
      </p:sp>
      <p:sp>
        <p:nvSpPr>
          <p:cNvPr id="6" name="Объект 5"/>
          <p:cNvSpPr>
            <a:spLocks noGrp="1"/>
          </p:cNvSpPr>
          <p:nvPr>
            <p:ph sz="quarter" idx="4"/>
          </p:nvPr>
        </p:nvSpPr>
        <p:spPr>
          <a:xfrm>
            <a:off x="6416037" y="2926052"/>
            <a:ext cx="5194771" cy="2934999"/>
          </a:xfrm>
        </p:spPr>
        <p:txBody>
          <a:bodyPr rtlCol="0" anchor="t">
            <a:normAutofit/>
          </a:bodyPr>
          <a:lstStyle/>
          <a:p>
            <a:pPr lvl="0" rtl="0"/>
            <a:r>
              <a:rPr lang="ru-RU"/>
              <a:t>Образец текста</a:t>
            </a:r>
          </a:p>
          <a:p>
            <a:pPr lvl="1" rtl="0"/>
            <a:r>
              <a:rPr lang="ru-RU"/>
              <a:t>Второй уровень</a:t>
            </a:r>
          </a:p>
          <a:p>
            <a:pPr lvl="2" rtl="0"/>
            <a:r>
              <a:rPr lang="ru-RU"/>
              <a:t>Третий уровень</a:t>
            </a:r>
          </a:p>
          <a:p>
            <a:pPr lvl="3" rtl="0"/>
            <a:r>
              <a:rPr lang="ru-RU"/>
              <a:t>Четвертый уровень</a:t>
            </a:r>
          </a:p>
          <a:p>
            <a:pPr lvl="4" rtl="0"/>
            <a:r>
              <a:rPr lang="ru-RU"/>
              <a:t>Пятый уровень</a:t>
            </a:r>
            <a:endParaRPr lang="en-US" dirty="0"/>
          </a:p>
        </p:txBody>
      </p:sp>
      <p:sp>
        <p:nvSpPr>
          <p:cNvPr id="7" name="Дата 6"/>
          <p:cNvSpPr>
            <a:spLocks noGrp="1"/>
          </p:cNvSpPr>
          <p:nvPr>
            <p:ph type="dt" sz="half" idx="10"/>
          </p:nvPr>
        </p:nvSpPr>
        <p:spPr/>
        <p:txBody>
          <a:bodyPr rtlCol="0"/>
          <a:lstStyle/>
          <a:p>
            <a:pPr rtl="0"/>
            <a:fld id="{731CA3B4-5CE4-4976-BBFE-4E91C7258FC5}" type="datetime1">
              <a:rPr lang="ru-RU" smtClean="0"/>
              <a:t>17.10.2023</a:t>
            </a:fld>
            <a:endParaRPr lang="en-US" dirty="0"/>
          </a:p>
        </p:txBody>
      </p:sp>
      <p:sp>
        <p:nvSpPr>
          <p:cNvPr id="8" name="Нижний колонтитул 7"/>
          <p:cNvSpPr>
            <a:spLocks noGrp="1"/>
          </p:cNvSpPr>
          <p:nvPr>
            <p:ph type="ftr" sz="quarter" idx="11"/>
          </p:nvPr>
        </p:nvSpPr>
        <p:spPr/>
        <p:txBody>
          <a:bodyPr rtlCol="0"/>
          <a:lstStyle/>
          <a:p>
            <a:pPr rtl="0"/>
            <a:endParaRPr lang="en-US" dirty="0"/>
          </a:p>
        </p:txBody>
      </p:sp>
      <p:sp>
        <p:nvSpPr>
          <p:cNvPr id="9" name="Номер слайда 8"/>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1748046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8" name="Заголовок 1"/>
          <p:cNvSpPr>
            <a:spLocks noGrp="1"/>
          </p:cNvSpPr>
          <p:nvPr>
            <p:ph type="title"/>
          </p:nvPr>
        </p:nvSpPr>
        <p:spPr>
          <a:xfrm>
            <a:off x="575894" y="729658"/>
            <a:ext cx="11029616" cy="988332"/>
          </a:xfrm>
        </p:spPr>
        <p:txBody>
          <a:bodyPr rtlCol="0"/>
          <a:lstStyle/>
          <a:p>
            <a:pPr rtl="0"/>
            <a:r>
              <a:rPr lang="ru-RU"/>
              <a:t>Образец заголовка</a:t>
            </a:r>
            <a:endParaRPr lang="en-US" dirty="0"/>
          </a:p>
        </p:txBody>
      </p:sp>
      <p:sp>
        <p:nvSpPr>
          <p:cNvPr id="3" name="Дата 2"/>
          <p:cNvSpPr>
            <a:spLocks noGrp="1"/>
          </p:cNvSpPr>
          <p:nvPr>
            <p:ph type="dt" sz="half" idx="10"/>
          </p:nvPr>
        </p:nvSpPr>
        <p:spPr/>
        <p:txBody>
          <a:bodyPr rtlCol="0"/>
          <a:lstStyle/>
          <a:p>
            <a:pPr rtl="0"/>
            <a:fld id="{D5316041-DA7D-4734-AA8C-761AB09393E2}" type="datetime1">
              <a:rPr lang="ru-RU" smtClean="0"/>
              <a:t>17.10.2023</a:t>
            </a:fld>
            <a:endParaRPr lang="en-US" dirty="0"/>
          </a:p>
        </p:txBody>
      </p:sp>
      <p:sp>
        <p:nvSpPr>
          <p:cNvPr id="4" name="Нижний колонтитул 3"/>
          <p:cNvSpPr>
            <a:spLocks noGrp="1"/>
          </p:cNvSpPr>
          <p:nvPr>
            <p:ph type="ftr" sz="quarter" idx="11"/>
          </p:nvPr>
        </p:nvSpPr>
        <p:spPr/>
        <p:txBody>
          <a:bodyPr rtlCol="0"/>
          <a:lstStyle/>
          <a:p>
            <a:pPr rtl="0"/>
            <a:endParaRPr lang="en-US" dirty="0"/>
          </a:p>
        </p:txBody>
      </p:sp>
      <p:sp>
        <p:nvSpPr>
          <p:cNvPr id="5" name="Номер слайда 4"/>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112936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rtlCol="0"/>
          <a:lstStyle/>
          <a:p>
            <a:pPr rtl="0"/>
            <a:fld id="{8692EF8B-D3DF-4216-96A1-1B1DE794B37A}" type="datetime1">
              <a:rPr lang="ru-RU" smtClean="0"/>
              <a:t>17.10.2023</a:t>
            </a:fld>
            <a:endParaRPr lang="en-US" dirty="0"/>
          </a:p>
        </p:txBody>
      </p:sp>
      <p:sp>
        <p:nvSpPr>
          <p:cNvPr id="3" name="Нижний колонтитул 2"/>
          <p:cNvSpPr>
            <a:spLocks noGrp="1"/>
          </p:cNvSpPr>
          <p:nvPr>
            <p:ph type="ftr" sz="quarter" idx="11"/>
          </p:nvPr>
        </p:nvSpPr>
        <p:spPr/>
        <p:txBody>
          <a:bodyPr rtlCol="0"/>
          <a:lstStyle/>
          <a:p>
            <a:pPr rtl="0"/>
            <a:endParaRPr lang="en-US" dirty="0"/>
          </a:p>
        </p:txBody>
      </p:sp>
      <p:sp>
        <p:nvSpPr>
          <p:cNvPr id="4" name="Номер слайда 3"/>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1129494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9" name="Прямоугольник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Заголовок 1"/>
          <p:cNvSpPr>
            <a:spLocks noGrp="1"/>
          </p:cNvSpPr>
          <p:nvPr>
            <p:ph type="title"/>
          </p:nvPr>
        </p:nvSpPr>
        <p:spPr>
          <a:xfrm>
            <a:off x="767857" y="933450"/>
            <a:ext cx="3031852" cy="1722419"/>
          </a:xfrm>
        </p:spPr>
        <p:txBody>
          <a:bodyPr rtlCol="0" anchor="b">
            <a:normAutofit/>
          </a:bodyPr>
          <a:lstStyle>
            <a:lvl1pPr algn="l">
              <a:defRPr sz="2400" b="0">
                <a:solidFill>
                  <a:srgbClr val="FFFFFF"/>
                </a:solidFill>
              </a:defRPr>
            </a:lvl1pPr>
          </a:lstStyle>
          <a:p>
            <a:pPr rtl="0"/>
            <a:r>
              <a:rPr lang="ru-RU"/>
              <a:t>Образец заголовка</a:t>
            </a:r>
            <a:endParaRPr lang="en-US" dirty="0"/>
          </a:p>
        </p:txBody>
      </p:sp>
      <p:sp>
        <p:nvSpPr>
          <p:cNvPr id="3" name="Объект 2"/>
          <p:cNvSpPr>
            <a:spLocks noGrp="1"/>
          </p:cNvSpPr>
          <p:nvPr>
            <p:ph idx="1"/>
          </p:nvPr>
        </p:nvSpPr>
        <p:spPr>
          <a:xfrm>
            <a:off x="4900928" y="1179829"/>
            <a:ext cx="6650991" cy="4658216"/>
          </a:xfrm>
        </p:spPr>
        <p:txBody>
          <a:bodyPr rtlCol="0"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rtl="0"/>
            <a:r>
              <a:rPr lang="ru-RU"/>
              <a:t>Образец текста</a:t>
            </a:r>
          </a:p>
          <a:p>
            <a:pPr lvl="1" rtl="0"/>
            <a:r>
              <a:rPr lang="ru-RU"/>
              <a:t>Второй уровень</a:t>
            </a:r>
          </a:p>
          <a:p>
            <a:pPr lvl="2" rtl="0"/>
            <a:r>
              <a:rPr lang="ru-RU"/>
              <a:t>Третий уровень</a:t>
            </a:r>
          </a:p>
          <a:p>
            <a:pPr lvl="3" rtl="0"/>
            <a:r>
              <a:rPr lang="ru-RU"/>
              <a:t>Четвертый уровень</a:t>
            </a:r>
          </a:p>
          <a:p>
            <a:pPr lvl="4" rtl="0"/>
            <a:r>
              <a:rPr lang="ru-RU"/>
              <a:t>Пятый уровень</a:t>
            </a:r>
            <a:endParaRPr lang="en-US" dirty="0"/>
          </a:p>
        </p:txBody>
      </p:sp>
      <p:sp>
        <p:nvSpPr>
          <p:cNvPr id="4" name="Текст 3"/>
          <p:cNvSpPr>
            <a:spLocks noGrp="1"/>
          </p:cNvSpPr>
          <p:nvPr>
            <p:ph type="body" sz="half" idx="2"/>
          </p:nvPr>
        </p:nvSpPr>
        <p:spPr>
          <a:xfrm>
            <a:off x="767857" y="2836654"/>
            <a:ext cx="3031852" cy="3001392"/>
          </a:xfrm>
        </p:spPr>
        <p:txBody>
          <a:bodyPr rtlCol="0"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ru-RU"/>
              <a:t>Образец текста</a:t>
            </a:r>
          </a:p>
        </p:txBody>
      </p:sp>
      <p:sp>
        <p:nvSpPr>
          <p:cNvPr id="8" name="Дата 7">
            <a:extLst>
              <a:ext uri="{FF2B5EF4-FFF2-40B4-BE49-F238E27FC236}">
                <a16:creationId xmlns:a16="http://schemas.microsoft.com/office/drawing/2014/main" xmlns="" id="{0B919CC2-2A65-446F-B538-9E6249035445}"/>
              </a:ext>
            </a:extLst>
          </p:cNvPr>
          <p:cNvSpPr>
            <a:spLocks noGrp="1"/>
          </p:cNvSpPr>
          <p:nvPr>
            <p:ph type="dt" sz="half" idx="10"/>
          </p:nvPr>
        </p:nvSpPr>
        <p:spPr>
          <a:xfrm>
            <a:off x="7605951" y="6456916"/>
            <a:ext cx="2844799" cy="365125"/>
          </a:xfrm>
        </p:spPr>
        <p:txBody>
          <a:bodyPr rtlCol="0"/>
          <a:lstStyle/>
          <a:p>
            <a:pPr rtl="0"/>
            <a:fld id="{09563768-3096-48CB-A41A-8D454362CCAD}" type="datetime1">
              <a:rPr lang="ru-RU" smtClean="0"/>
              <a:t>17.10.2023</a:t>
            </a:fld>
            <a:endParaRPr lang="en-US" dirty="0"/>
          </a:p>
        </p:txBody>
      </p:sp>
      <p:sp>
        <p:nvSpPr>
          <p:cNvPr id="10" name="Нижний колонтитул 9">
            <a:extLst>
              <a:ext uri="{FF2B5EF4-FFF2-40B4-BE49-F238E27FC236}">
                <a16:creationId xmlns:a16="http://schemas.microsoft.com/office/drawing/2014/main" xmlns="" id="{B72412AE-119E-4982-8B24-63365EFCA796}"/>
              </a:ext>
            </a:extLst>
          </p:cNvPr>
          <p:cNvSpPr>
            <a:spLocks noGrp="1"/>
          </p:cNvSpPr>
          <p:nvPr>
            <p:ph type="ftr" sz="quarter" idx="11"/>
          </p:nvPr>
        </p:nvSpPr>
        <p:spPr>
          <a:xfrm>
            <a:off x="581192" y="6452590"/>
            <a:ext cx="6917210" cy="365125"/>
          </a:xfrm>
        </p:spPr>
        <p:txBody>
          <a:bodyPr rtlCol="0"/>
          <a:lstStyle/>
          <a:p>
            <a:pPr rtl="0"/>
            <a:endParaRPr lang="en-US" dirty="0"/>
          </a:p>
        </p:txBody>
      </p:sp>
      <p:sp>
        <p:nvSpPr>
          <p:cNvPr id="11" name="Номер слайда 10">
            <a:extLst>
              <a:ext uri="{FF2B5EF4-FFF2-40B4-BE49-F238E27FC236}">
                <a16:creationId xmlns:a16="http://schemas.microsoft.com/office/drawing/2014/main" xmlns="" id="{7FC4BB19-6AD1-45CF-9F99-00B109890FAB}"/>
              </a:ext>
            </a:extLst>
          </p:cNvPr>
          <p:cNvSpPr>
            <a:spLocks noGrp="1"/>
          </p:cNvSpPr>
          <p:nvPr>
            <p:ph type="sldNum" sz="quarter" idx="12"/>
          </p:nvPr>
        </p:nvSpPr>
        <p:spPr>
          <a:xfrm>
            <a:off x="10558300" y="6456916"/>
            <a:ext cx="1052510" cy="365125"/>
          </a:xfrm>
        </p:spPr>
        <p:txBody>
          <a:bodyPr rtlCol="0"/>
          <a:lstStyle/>
          <a:p>
            <a:pPr rtl="0"/>
            <a:fld id="{3A98EE3D-8CD1-4C3F-BD1C-C98C9596463C}" type="slidenum">
              <a:rPr lang="en-US" smtClean="0"/>
              <a:pPr/>
              <a:t>‹#›</a:t>
            </a:fld>
            <a:endParaRPr lang="en-US" dirty="0"/>
          </a:p>
        </p:txBody>
      </p:sp>
    </p:spTree>
    <p:extLst>
      <p:ext uri="{BB962C8B-B14F-4D97-AF65-F5344CB8AC3E}">
        <p14:creationId xmlns:p14="http://schemas.microsoft.com/office/powerpoint/2010/main" val="1261766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1193" y="4693389"/>
            <a:ext cx="11029616" cy="566738"/>
          </a:xfrm>
        </p:spPr>
        <p:txBody>
          <a:bodyPr rtlCol="0" anchor="b">
            <a:normAutofit/>
          </a:bodyPr>
          <a:lstStyle>
            <a:lvl1pPr algn="l">
              <a:defRPr sz="2400" b="0">
                <a:solidFill>
                  <a:schemeClr val="tx1">
                    <a:lumMod val="75000"/>
                    <a:lumOff val="25000"/>
                  </a:schemeClr>
                </a:solidFill>
              </a:defRPr>
            </a:lvl1pPr>
          </a:lstStyle>
          <a:p>
            <a:pPr rtl="0"/>
            <a:r>
              <a:rPr lang="ru-RU"/>
              <a:t>Образец заголовка</a:t>
            </a:r>
            <a:endParaRPr lang="en-US" dirty="0"/>
          </a:p>
        </p:txBody>
      </p:sp>
      <p:sp>
        <p:nvSpPr>
          <p:cNvPr id="3" name="Рисунок 2"/>
          <p:cNvSpPr>
            <a:spLocks noGrp="1" noChangeAspect="1"/>
          </p:cNvSpPr>
          <p:nvPr>
            <p:ph type="pic" idx="1"/>
          </p:nvPr>
        </p:nvSpPr>
        <p:spPr>
          <a:xfrm>
            <a:off x="447817" y="641350"/>
            <a:ext cx="11290859" cy="3651249"/>
          </a:xfrm>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ru-RU" dirty="0"/>
              <a:t>Вставка рисунка</a:t>
            </a:r>
            <a:endParaRPr lang="en-US" dirty="0"/>
          </a:p>
        </p:txBody>
      </p:sp>
      <p:sp>
        <p:nvSpPr>
          <p:cNvPr id="4" name="Текст 3"/>
          <p:cNvSpPr>
            <a:spLocks noGrp="1"/>
          </p:cNvSpPr>
          <p:nvPr>
            <p:ph type="body" sz="half" idx="2"/>
          </p:nvPr>
        </p:nvSpPr>
        <p:spPr>
          <a:xfrm>
            <a:off x="581192" y="5260127"/>
            <a:ext cx="11029617" cy="998148"/>
          </a:xfrm>
        </p:spPr>
        <p:txBody>
          <a:bodyPr rtlCol="0"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ru-RU"/>
              <a:t>Образец текста</a:t>
            </a:r>
          </a:p>
        </p:txBody>
      </p:sp>
      <p:sp>
        <p:nvSpPr>
          <p:cNvPr id="5" name="Дата 4"/>
          <p:cNvSpPr>
            <a:spLocks noGrp="1"/>
          </p:cNvSpPr>
          <p:nvPr>
            <p:ph type="dt" sz="half" idx="10"/>
          </p:nvPr>
        </p:nvSpPr>
        <p:spPr/>
        <p:txBody>
          <a:bodyPr rtlCol="0"/>
          <a:lstStyle/>
          <a:p>
            <a:pPr rtl="0"/>
            <a:fld id="{530088EE-0E82-4198-BDFF-3B9755AA8919}" type="datetime1">
              <a:rPr lang="ru-RU" smtClean="0"/>
              <a:t>17.10.2023</a:t>
            </a:fld>
            <a:endParaRPr lang="en-US" dirty="0"/>
          </a:p>
        </p:txBody>
      </p:sp>
      <p:sp>
        <p:nvSpPr>
          <p:cNvPr id="6" name="Нижний колонтитул 5"/>
          <p:cNvSpPr>
            <a:spLocks noGrp="1"/>
          </p:cNvSpPr>
          <p:nvPr>
            <p:ph type="ftr" sz="quarter" idx="11"/>
          </p:nvPr>
        </p:nvSpPr>
        <p:spPr/>
        <p:txBody>
          <a:bodyPr rtlCol="0"/>
          <a:lstStyle/>
          <a:p>
            <a:pPr algn="l" rtl="0"/>
            <a:endParaRPr lang="en-US" dirty="0"/>
          </a:p>
        </p:txBody>
      </p:sp>
      <p:sp>
        <p:nvSpPr>
          <p:cNvPr id="7" name="Номер слайда 6"/>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3573289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pPr rtl="0"/>
            <a:r>
              <a:rPr lang="ru"/>
              <a:t>Стиль образца заголовка</a:t>
            </a:r>
            <a:endParaRPr lang="en-US" dirty="0"/>
          </a:p>
        </p:txBody>
      </p:sp>
      <p:sp>
        <p:nvSpPr>
          <p:cNvPr id="3" name="Текст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rtl="0"/>
            <a:r>
              <a:rPr lang="ru"/>
              <a:t>Щелкните, чтобы изменить стили текста образца слайда</a:t>
            </a:r>
          </a:p>
          <a:p>
            <a:pPr lvl="1" rtl="0"/>
            <a:r>
              <a:rPr lang="ru"/>
              <a:t>Второй уровень</a:t>
            </a:r>
          </a:p>
          <a:p>
            <a:pPr lvl="2" rtl="0"/>
            <a:r>
              <a:rPr lang="ru"/>
              <a:t>Третий уровень</a:t>
            </a:r>
          </a:p>
          <a:p>
            <a:pPr lvl="3" rtl="0"/>
            <a:r>
              <a:rPr lang="ru"/>
              <a:t>Четвертый уровень</a:t>
            </a:r>
          </a:p>
          <a:p>
            <a:pPr lvl="4" rtl="0"/>
            <a:r>
              <a:rPr lang="ru"/>
              <a:t>Пятый уровень</a:t>
            </a:r>
            <a:endParaRPr lang="en-US" dirty="0"/>
          </a:p>
        </p:txBody>
      </p:sp>
      <p:sp>
        <p:nvSpPr>
          <p:cNvPr id="4" name="Дата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pPr rtl="0"/>
            <a:fld id="{C6B9E6FA-8E94-487D-81C3-7EE9BB2FD23D}" type="datetime1">
              <a:rPr lang="ru-RU" smtClean="0"/>
              <a:t>17.10.2023</a:t>
            </a:fld>
            <a:endParaRPr lang="en-US" dirty="0"/>
          </a:p>
        </p:txBody>
      </p:sp>
      <p:sp>
        <p:nvSpPr>
          <p:cNvPr id="5" name="Нижний колонтитул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pPr rtl="0"/>
            <a:endParaRPr lang="en-US" dirty="0"/>
          </a:p>
        </p:txBody>
      </p:sp>
      <p:sp>
        <p:nvSpPr>
          <p:cNvPr id="6" name="Номер слайда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pPr rtl="0"/>
            <a:fld id="{3A98EE3D-8CD1-4C3F-BD1C-C98C9596463C}" type="slidenum">
              <a:rPr lang="en-US" smtClean="0"/>
              <a:t>‹#›</a:t>
            </a:fld>
            <a:endParaRPr lang="en-US" dirty="0"/>
          </a:p>
        </p:txBody>
      </p:sp>
      <p:sp>
        <p:nvSpPr>
          <p:cNvPr id="9" name="Прямоугольник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Прямоугольник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Прямоугольник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00897896"/>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11" r:id="rId5"/>
    <p:sldLayoutId id="2147483760" r:id="rId6"/>
    <p:sldLayoutId id="2147483762" r:id="rId7"/>
    <p:sldLayoutId id="2147483706" r:id="rId8"/>
    <p:sldLayoutId id="2147483709" r:id="rId9"/>
    <p:sldLayoutId id="2147483707" r:id="rId10"/>
    <p:sldLayoutId id="2147483708" r:id="rId11"/>
    <p:sldLayoutId id="2147483763" r:id="rId12"/>
  </p:sldLayoutIdLst>
  <p:hf sldNum="0" hdr="0" ftr="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4.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6.xml"/><Relationship Id="rId6" Type="http://schemas.openxmlformats.org/officeDocument/2006/relationships/image" Target="../media/image8.svg"/><Relationship Id="rId5" Type="http://schemas.openxmlformats.org/officeDocument/2006/relationships/image" Target="../media/image6.png"/><Relationship Id="rId4" Type="http://schemas.openxmlformats.org/officeDocument/2006/relationships/image" Target="../media/image6.sv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tags" Target="../tags/tag13.xml"/><Relationship Id="rId18" Type="http://schemas.openxmlformats.org/officeDocument/2006/relationships/tags" Target="../tags/tag18.xml"/><Relationship Id="rId26" Type="http://schemas.openxmlformats.org/officeDocument/2006/relationships/tags" Target="../tags/tag26.xml"/><Relationship Id="rId3" Type="http://schemas.openxmlformats.org/officeDocument/2006/relationships/tags" Target="../tags/tag3.xml"/><Relationship Id="rId21" Type="http://schemas.openxmlformats.org/officeDocument/2006/relationships/tags" Target="../tags/tag21.xml"/><Relationship Id="rId34" Type="http://schemas.openxmlformats.org/officeDocument/2006/relationships/notesSlide" Target="../notesSlides/notesSlide3.xml"/><Relationship Id="rId7" Type="http://schemas.openxmlformats.org/officeDocument/2006/relationships/tags" Target="../tags/tag7.xml"/><Relationship Id="rId12" Type="http://schemas.openxmlformats.org/officeDocument/2006/relationships/tags" Target="../tags/tag12.xml"/><Relationship Id="rId17" Type="http://schemas.openxmlformats.org/officeDocument/2006/relationships/tags" Target="../tags/tag17.xml"/><Relationship Id="rId25" Type="http://schemas.openxmlformats.org/officeDocument/2006/relationships/tags" Target="../tags/tag25.xml"/><Relationship Id="rId33" Type="http://schemas.openxmlformats.org/officeDocument/2006/relationships/slideLayout" Target="../slideLayouts/slideLayout12.xml"/><Relationship Id="rId2" Type="http://schemas.openxmlformats.org/officeDocument/2006/relationships/tags" Target="../tags/tag2.xml"/><Relationship Id="rId16" Type="http://schemas.openxmlformats.org/officeDocument/2006/relationships/tags" Target="../tags/tag16.xml"/><Relationship Id="rId20" Type="http://schemas.openxmlformats.org/officeDocument/2006/relationships/tags" Target="../tags/tag20.xml"/><Relationship Id="rId29" Type="http://schemas.openxmlformats.org/officeDocument/2006/relationships/tags" Target="../tags/tag29.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tags" Target="../tags/tag11.xml"/><Relationship Id="rId24" Type="http://schemas.openxmlformats.org/officeDocument/2006/relationships/tags" Target="../tags/tag24.xml"/><Relationship Id="rId32" Type="http://schemas.openxmlformats.org/officeDocument/2006/relationships/tags" Target="../tags/tag32.xml"/><Relationship Id="rId5" Type="http://schemas.openxmlformats.org/officeDocument/2006/relationships/tags" Target="../tags/tag5.xml"/><Relationship Id="rId15" Type="http://schemas.openxmlformats.org/officeDocument/2006/relationships/tags" Target="../tags/tag15.xml"/><Relationship Id="rId23" Type="http://schemas.openxmlformats.org/officeDocument/2006/relationships/tags" Target="../tags/tag23.xml"/><Relationship Id="rId28" Type="http://schemas.openxmlformats.org/officeDocument/2006/relationships/tags" Target="../tags/tag28.xml"/><Relationship Id="rId10" Type="http://schemas.openxmlformats.org/officeDocument/2006/relationships/tags" Target="../tags/tag10.xml"/><Relationship Id="rId19" Type="http://schemas.openxmlformats.org/officeDocument/2006/relationships/tags" Target="../tags/tag19.xml"/><Relationship Id="rId31" Type="http://schemas.openxmlformats.org/officeDocument/2006/relationships/tags" Target="../tags/tag31.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tags" Target="../tags/tag14.xml"/><Relationship Id="rId22" Type="http://schemas.openxmlformats.org/officeDocument/2006/relationships/tags" Target="../tags/tag22.xml"/><Relationship Id="rId27" Type="http://schemas.openxmlformats.org/officeDocument/2006/relationships/tags" Target="../tags/tag27.xml"/><Relationship Id="rId30" Type="http://schemas.openxmlformats.org/officeDocument/2006/relationships/tags" Target="../tags/tag30.xml"/></Relationships>
</file>

<file path=ppt/slides/_rels/slide4.xml.rels><?xml version="1.0" encoding="UTF-8" standalone="yes"?>
<Relationships xmlns="http://schemas.openxmlformats.org/package/2006/relationships"><Relationship Id="rId8" Type="http://schemas.openxmlformats.org/officeDocument/2006/relationships/tags" Target="../tags/tag40.xml"/><Relationship Id="rId13" Type="http://schemas.openxmlformats.org/officeDocument/2006/relationships/notesSlide" Target="../notesSlides/notesSlide4.xml"/><Relationship Id="rId3" Type="http://schemas.openxmlformats.org/officeDocument/2006/relationships/tags" Target="../tags/tag35.xml"/><Relationship Id="rId7" Type="http://schemas.openxmlformats.org/officeDocument/2006/relationships/tags" Target="../tags/tag39.xml"/><Relationship Id="rId12" Type="http://schemas.openxmlformats.org/officeDocument/2006/relationships/slideLayout" Target="../slideLayouts/slideLayout6.xml"/><Relationship Id="rId2" Type="http://schemas.openxmlformats.org/officeDocument/2006/relationships/tags" Target="../tags/tag34.xml"/><Relationship Id="rId1" Type="http://schemas.openxmlformats.org/officeDocument/2006/relationships/tags" Target="../tags/tag33.xml"/><Relationship Id="rId6" Type="http://schemas.openxmlformats.org/officeDocument/2006/relationships/tags" Target="../tags/tag38.xml"/><Relationship Id="rId11" Type="http://schemas.openxmlformats.org/officeDocument/2006/relationships/tags" Target="../tags/tag43.xml"/><Relationship Id="rId5" Type="http://schemas.openxmlformats.org/officeDocument/2006/relationships/tags" Target="../tags/tag37.xml"/><Relationship Id="rId15" Type="http://schemas.openxmlformats.org/officeDocument/2006/relationships/image" Target="../media/image4.png"/><Relationship Id="rId10" Type="http://schemas.openxmlformats.org/officeDocument/2006/relationships/tags" Target="../tags/tag42.xml"/><Relationship Id="rId4" Type="http://schemas.openxmlformats.org/officeDocument/2006/relationships/tags" Target="../tags/tag36.xml"/><Relationship Id="rId9" Type="http://schemas.openxmlformats.org/officeDocument/2006/relationships/tags" Target="../tags/tag41.xml"/><Relationship Id="rId1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Прямоугольник 17">
            <a:extLst>
              <a:ext uri="{FF2B5EF4-FFF2-40B4-BE49-F238E27FC236}">
                <a16:creationId xmlns:a16="http://schemas.microsoft.com/office/drawing/2014/main" xmlns="" id="{D6D7A0BC-0046-4CAA-8E7F-DCAFE511EA0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Заголовок 1">
            <a:extLst>
              <a:ext uri="{FF2B5EF4-FFF2-40B4-BE49-F238E27FC236}">
                <a16:creationId xmlns:a16="http://schemas.microsoft.com/office/drawing/2014/main" xmlns="" id="{1C21E816-31F5-48BB-BD02-D15F2F18B48A}"/>
              </a:ext>
            </a:extLst>
          </p:cNvPr>
          <p:cNvSpPr>
            <a:spLocks noGrp="1"/>
          </p:cNvSpPr>
          <p:nvPr>
            <p:ph type="ctrTitle"/>
          </p:nvPr>
        </p:nvSpPr>
        <p:spPr>
          <a:xfrm>
            <a:off x="596715" y="784536"/>
            <a:ext cx="10993549" cy="1475013"/>
          </a:xfrm>
        </p:spPr>
        <p:txBody>
          <a:bodyPr rtlCol="0">
            <a:normAutofit fontScale="90000"/>
          </a:bodyPr>
          <a:lstStyle/>
          <a:p>
            <a:r>
              <a:rPr lang="en-US" dirty="0"/>
              <a:t>Regulation of Space Resources Mining: </a:t>
            </a:r>
            <a:br>
              <a:rPr lang="en-US" dirty="0"/>
            </a:br>
            <a:r>
              <a:rPr lang="en-US" dirty="0"/>
              <a:t>The Creation of an International Legal Custom ?</a:t>
            </a:r>
            <a:br>
              <a:rPr lang="en-US" dirty="0"/>
            </a:br>
            <a:endParaRPr lang="ru" dirty="0"/>
          </a:p>
        </p:txBody>
      </p:sp>
      <p:sp>
        <p:nvSpPr>
          <p:cNvPr id="3" name="Подзаголовок 2">
            <a:extLst>
              <a:ext uri="{FF2B5EF4-FFF2-40B4-BE49-F238E27FC236}">
                <a16:creationId xmlns:a16="http://schemas.microsoft.com/office/drawing/2014/main" xmlns="" id="{835D6E6B-3353-491C-A3C6-F278D6CED8B3}"/>
              </a:ext>
            </a:extLst>
          </p:cNvPr>
          <p:cNvSpPr>
            <a:spLocks noGrp="1"/>
          </p:cNvSpPr>
          <p:nvPr>
            <p:ph type="subTitle" idx="1"/>
          </p:nvPr>
        </p:nvSpPr>
        <p:spPr>
          <a:xfrm>
            <a:off x="581194" y="1837267"/>
            <a:ext cx="10993546" cy="1126412"/>
          </a:xfrm>
        </p:spPr>
        <p:txBody>
          <a:bodyPr rtlCol="0">
            <a:normAutofit fontScale="85000" lnSpcReduction="20000"/>
          </a:bodyPr>
          <a:lstStyle/>
          <a:p>
            <a:pPr rtl="0"/>
            <a:r>
              <a:rPr lang="en-US" sz="2300" b="1" dirty="0">
                <a:latin typeface="Arial" panose="020B0604020202020204" pitchFamily="34" charset="0"/>
                <a:cs typeface="Arial" panose="020B0604020202020204" pitchFamily="34" charset="0"/>
              </a:rPr>
              <a:t>Svetlana  Popova</a:t>
            </a:r>
          </a:p>
          <a:p>
            <a:pPr algn="r">
              <a:lnSpc>
                <a:spcPct val="120000"/>
              </a:lnSpc>
              <a:spcBef>
                <a:spcPts val="0"/>
              </a:spcBef>
              <a:spcAft>
                <a:spcPts val="0"/>
              </a:spcAft>
            </a:pPr>
            <a:r>
              <a:rPr lang="en-US" b="1" dirty="0">
                <a:latin typeface="Arial" panose="020B0604020202020204" pitchFamily="34" charset="0"/>
                <a:cs typeface="Arial" panose="020B0604020202020204" pitchFamily="34" charset="0"/>
              </a:rPr>
              <a:t>Center for Comparative Law</a:t>
            </a:r>
          </a:p>
          <a:p>
            <a:pPr algn="r">
              <a:lnSpc>
                <a:spcPct val="120000"/>
              </a:lnSpc>
              <a:spcBef>
                <a:spcPts val="0"/>
              </a:spcBef>
              <a:spcAft>
                <a:spcPts val="0"/>
              </a:spcAft>
            </a:pPr>
            <a:r>
              <a:rPr lang="en-US" b="1" dirty="0">
                <a:latin typeface="Arial" panose="020B0604020202020204" pitchFamily="34" charset="0"/>
                <a:cs typeface="Arial" panose="020B0604020202020204" pitchFamily="34" charset="0"/>
              </a:rPr>
              <a:t>Shenzhen MSU-BIT University</a:t>
            </a:r>
          </a:p>
          <a:p>
            <a:pPr algn="r" rtl="0"/>
            <a:r>
              <a:rPr lang="en-US" dirty="0"/>
              <a:t> </a:t>
            </a:r>
            <a:endParaRPr lang="ru" dirty="0"/>
          </a:p>
        </p:txBody>
      </p:sp>
      <p:sp>
        <p:nvSpPr>
          <p:cNvPr id="20" name="Прямоугольник 19">
            <a:extLst>
              <a:ext uri="{FF2B5EF4-FFF2-40B4-BE49-F238E27FC236}">
                <a16:creationId xmlns:a16="http://schemas.microsoft.com/office/drawing/2014/main" xmlns="" id="{E7C6334F-6411-41EC-AD7D-179EDD8B58C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ru-RU" dirty="0"/>
          </a:p>
        </p:txBody>
      </p:sp>
      <p:sp>
        <p:nvSpPr>
          <p:cNvPr id="22" name="Прямоугольник 21">
            <a:extLst>
              <a:ext uri="{FF2B5EF4-FFF2-40B4-BE49-F238E27FC236}">
                <a16:creationId xmlns:a16="http://schemas.microsoft.com/office/drawing/2014/main" xmlns="" id="{E6B02CEE-3AF8-4349-9B3E-8970E6DF62B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ru-RU" dirty="0"/>
          </a:p>
        </p:txBody>
      </p:sp>
      <p:sp>
        <p:nvSpPr>
          <p:cNvPr id="24" name="Прямоугольник 23">
            <a:extLst>
              <a:ext uri="{FF2B5EF4-FFF2-40B4-BE49-F238E27FC236}">
                <a16:creationId xmlns:a16="http://schemas.microsoft.com/office/drawing/2014/main" xmlns="" id="{AAA01CF0-3FB5-44EB-B7DE-F2E86374C2F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ru-RU" dirty="0"/>
          </a:p>
        </p:txBody>
      </p:sp>
      <p:pic>
        <p:nvPicPr>
          <p:cNvPr id="6" name="Рисунок 5" descr="Крупный план логотипа&#10;&#10;Автоматически созданное описание">
            <a:extLst>
              <a:ext uri="{FF2B5EF4-FFF2-40B4-BE49-F238E27FC236}">
                <a16:creationId xmlns:a16="http://schemas.microsoft.com/office/drawing/2014/main" xmlns="" id="{F1A8C364-94D4-4630-BAD0-78722F347055}"/>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446534" y="3081867"/>
            <a:ext cx="11260667" cy="3310466"/>
          </a:xfrm>
          <a:prstGeom prst="rect">
            <a:avLst/>
          </a:prstGeom>
        </p:spPr>
      </p:pic>
      <p:pic>
        <p:nvPicPr>
          <p:cNvPr id="11"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726223" y="138541"/>
            <a:ext cx="1019244" cy="1015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75805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86F82A6-BF6C-0487-4B4C-08BD3C46E6B8}"/>
              </a:ext>
            </a:extLst>
          </p:cNvPr>
          <p:cNvSpPr>
            <a:spLocks noGrp="1"/>
          </p:cNvSpPr>
          <p:nvPr>
            <p:ph type="title"/>
          </p:nvPr>
        </p:nvSpPr>
        <p:spPr/>
        <p:txBody>
          <a:bodyPr/>
          <a:lstStyle/>
          <a:p>
            <a:r>
              <a:rPr lang="en-US" dirty="0"/>
              <a:t>mismatch of the pace of change</a:t>
            </a:r>
            <a:endParaRPr lang="ru-RU" dirty="0"/>
          </a:p>
        </p:txBody>
      </p:sp>
      <p:sp>
        <p:nvSpPr>
          <p:cNvPr id="3" name="Текст 2">
            <a:extLst>
              <a:ext uri="{FF2B5EF4-FFF2-40B4-BE49-F238E27FC236}">
                <a16:creationId xmlns:a16="http://schemas.microsoft.com/office/drawing/2014/main" xmlns="" id="{F001B00B-668D-C59A-6205-61F17BB50366}"/>
              </a:ext>
            </a:extLst>
          </p:cNvPr>
          <p:cNvSpPr>
            <a:spLocks noGrp="1"/>
          </p:cNvSpPr>
          <p:nvPr>
            <p:ph type="body" idx="1"/>
          </p:nvPr>
        </p:nvSpPr>
        <p:spPr/>
        <p:txBody>
          <a:bodyPr/>
          <a:lstStyle/>
          <a:p>
            <a:r>
              <a:rPr lang="en-US" b="1" cap="all" dirty="0">
                <a:solidFill>
                  <a:srgbClr val="C00000"/>
                </a:solidFill>
              </a:rPr>
              <a:t>fast</a:t>
            </a:r>
            <a:endParaRPr lang="ru-RU" b="1" cap="all" dirty="0">
              <a:solidFill>
                <a:srgbClr val="C00000"/>
              </a:solidFill>
            </a:endParaRPr>
          </a:p>
        </p:txBody>
      </p:sp>
      <p:sp>
        <p:nvSpPr>
          <p:cNvPr id="4" name="Объект 3">
            <a:extLst>
              <a:ext uri="{FF2B5EF4-FFF2-40B4-BE49-F238E27FC236}">
                <a16:creationId xmlns:a16="http://schemas.microsoft.com/office/drawing/2014/main" xmlns="" id="{1B63D00B-A002-A466-5B0C-3DC8D3BFFFE3}"/>
              </a:ext>
            </a:extLst>
          </p:cNvPr>
          <p:cNvSpPr>
            <a:spLocks noGrp="1"/>
          </p:cNvSpPr>
          <p:nvPr>
            <p:ph sz="half" idx="2"/>
          </p:nvPr>
        </p:nvSpPr>
        <p:spPr>
          <a:xfrm>
            <a:off x="581194" y="2926053"/>
            <a:ext cx="5194766" cy="1617956"/>
          </a:xfrm>
        </p:spPr>
        <p:txBody>
          <a:bodyPr>
            <a:normAutofit lnSpcReduction="10000"/>
          </a:bodyPr>
          <a:lstStyle/>
          <a:p>
            <a:pPr marL="0" indent="0">
              <a:spcBef>
                <a:spcPts val="0"/>
              </a:spcBef>
              <a:buNone/>
            </a:pPr>
            <a:r>
              <a:rPr lang="en-US" sz="1800" dirty="0">
                <a:latin typeface="Arial" panose="020B0604020202020204" pitchFamily="34" charset="0"/>
                <a:cs typeface="Arial" panose="020B0604020202020204" pitchFamily="34" charset="0"/>
              </a:rPr>
              <a:t>Economy (Private Space, Technologies etc.)</a:t>
            </a:r>
            <a:endParaRPr lang="ru-RU" sz="1800" dirty="0">
              <a:latin typeface="Arial" panose="020B0604020202020204" pitchFamily="34" charset="0"/>
              <a:cs typeface="Arial" panose="020B0604020202020204" pitchFamily="34" charset="0"/>
            </a:endParaRPr>
          </a:p>
          <a:p>
            <a:pPr marL="0" indent="0">
              <a:spcBef>
                <a:spcPts val="0"/>
              </a:spcBef>
              <a:buNone/>
            </a:pPr>
            <a:r>
              <a:rPr lang="en-US" sz="1800" dirty="0">
                <a:latin typeface="Arial" panose="020B0604020202020204" pitchFamily="34" charset="0"/>
                <a:cs typeface="Arial" panose="020B0604020202020204" pitchFamily="34" charset="0"/>
              </a:rPr>
              <a:t>National law </a:t>
            </a:r>
            <a:endParaRPr lang="ru-RU" sz="1800" dirty="0">
              <a:latin typeface="Arial" panose="020B0604020202020204" pitchFamily="34" charset="0"/>
              <a:cs typeface="Arial" panose="020B0604020202020204" pitchFamily="34" charset="0"/>
            </a:endParaRPr>
          </a:p>
          <a:p>
            <a:pPr marL="0" indent="0">
              <a:spcBef>
                <a:spcPts val="0"/>
              </a:spcBef>
              <a:buNone/>
            </a:pPr>
            <a:r>
              <a:rPr lang="en-US" sz="1800" dirty="0">
                <a:latin typeface="Arial" panose="020B0604020202020204" pitchFamily="34" charset="0"/>
                <a:cs typeface="Arial" panose="020B0604020202020204" pitchFamily="34" charset="0"/>
              </a:rPr>
              <a:t>Non-bureaucratic mechanisms of interests coordination (NGOs, multi-stakeholder forums etc.)</a:t>
            </a:r>
            <a:endParaRPr lang="ru-RU" sz="1800" dirty="0">
              <a:latin typeface="Arial" panose="020B0604020202020204" pitchFamily="34" charset="0"/>
              <a:cs typeface="Arial" panose="020B0604020202020204" pitchFamily="34" charset="0"/>
            </a:endParaRPr>
          </a:p>
        </p:txBody>
      </p:sp>
      <p:sp>
        <p:nvSpPr>
          <p:cNvPr id="5" name="Текст 4">
            <a:extLst>
              <a:ext uri="{FF2B5EF4-FFF2-40B4-BE49-F238E27FC236}">
                <a16:creationId xmlns:a16="http://schemas.microsoft.com/office/drawing/2014/main" xmlns="" id="{72CDB998-05B0-53E4-7308-D1E486D16305}"/>
              </a:ext>
            </a:extLst>
          </p:cNvPr>
          <p:cNvSpPr>
            <a:spLocks noGrp="1"/>
          </p:cNvSpPr>
          <p:nvPr>
            <p:ph type="body" sz="quarter" idx="3"/>
          </p:nvPr>
        </p:nvSpPr>
        <p:spPr/>
        <p:txBody>
          <a:bodyPr/>
          <a:lstStyle/>
          <a:p>
            <a:r>
              <a:rPr lang="en-US" b="1" cap="all" dirty="0">
                <a:solidFill>
                  <a:srgbClr val="00B0F0"/>
                </a:solidFill>
              </a:rPr>
              <a:t>slow</a:t>
            </a:r>
            <a:endParaRPr lang="ru-RU" b="1" cap="all" dirty="0">
              <a:solidFill>
                <a:srgbClr val="00B0F0"/>
              </a:solidFill>
            </a:endParaRPr>
          </a:p>
        </p:txBody>
      </p:sp>
      <p:sp>
        <p:nvSpPr>
          <p:cNvPr id="6" name="Объект 5">
            <a:extLst>
              <a:ext uri="{FF2B5EF4-FFF2-40B4-BE49-F238E27FC236}">
                <a16:creationId xmlns:a16="http://schemas.microsoft.com/office/drawing/2014/main" xmlns="" id="{05E6359A-57A0-760F-B285-8CB73849E395}"/>
              </a:ext>
            </a:extLst>
          </p:cNvPr>
          <p:cNvSpPr>
            <a:spLocks noGrp="1"/>
          </p:cNvSpPr>
          <p:nvPr>
            <p:ph sz="quarter" idx="4"/>
          </p:nvPr>
        </p:nvSpPr>
        <p:spPr>
          <a:xfrm>
            <a:off x="6416037" y="2926052"/>
            <a:ext cx="5194771" cy="1543311"/>
          </a:xfrm>
        </p:spPr>
        <p:txBody>
          <a:bodyPr>
            <a:normAutofit lnSpcReduction="10000"/>
          </a:bodyPr>
          <a:lstStyle/>
          <a:p>
            <a:pPr marL="0" indent="0">
              <a:buNone/>
            </a:pPr>
            <a:r>
              <a:rPr lang="en-US" sz="1800" dirty="0">
                <a:latin typeface="Arial" panose="020B0604020202020204" pitchFamily="34" charset="0"/>
                <a:cs typeface="Arial" panose="020B0604020202020204" pitchFamily="34" charset="0"/>
              </a:rPr>
              <a:t>Legislation</a:t>
            </a:r>
          </a:p>
          <a:p>
            <a:pPr marL="0" indent="0">
              <a:spcBef>
                <a:spcPts val="0"/>
              </a:spcBef>
              <a:buNone/>
            </a:pPr>
            <a:r>
              <a:rPr lang="en-US" sz="1800" dirty="0">
                <a:latin typeface="Arial" panose="020B0604020202020204" pitchFamily="34" charset="0"/>
                <a:cs typeface="Arial" panose="020B0604020202020204" pitchFamily="34" charset="0"/>
              </a:rPr>
              <a:t>International law</a:t>
            </a:r>
          </a:p>
          <a:p>
            <a:pPr marL="0" indent="0">
              <a:buNone/>
            </a:pPr>
            <a:r>
              <a:rPr lang="en-US" sz="1800" dirty="0">
                <a:latin typeface="Arial" panose="020B0604020202020204" pitchFamily="34" charset="0"/>
                <a:cs typeface="Arial" panose="020B0604020202020204" pitchFamily="34" charset="0"/>
              </a:rPr>
              <a:t>The UN and other ‘traditional’ platforms for seeking the consent of all mankind</a:t>
            </a:r>
          </a:p>
          <a:p>
            <a:pPr marL="0" indent="0">
              <a:buNone/>
            </a:pPr>
            <a:endParaRPr lang="ru-RU" sz="1800" dirty="0">
              <a:latin typeface="Arial" panose="020B0604020202020204" pitchFamily="34" charset="0"/>
              <a:cs typeface="Arial" panose="020B0604020202020204" pitchFamily="34" charset="0"/>
            </a:endParaRPr>
          </a:p>
        </p:txBody>
      </p:sp>
      <p:sp>
        <p:nvSpPr>
          <p:cNvPr id="7" name="Дата 6">
            <a:extLst>
              <a:ext uri="{FF2B5EF4-FFF2-40B4-BE49-F238E27FC236}">
                <a16:creationId xmlns:a16="http://schemas.microsoft.com/office/drawing/2014/main" xmlns="" id="{4068B166-36C2-C3F3-04B1-8CA97B8D69AE}"/>
              </a:ext>
            </a:extLst>
          </p:cNvPr>
          <p:cNvSpPr>
            <a:spLocks noGrp="1"/>
          </p:cNvSpPr>
          <p:nvPr>
            <p:ph type="dt" sz="half" idx="10"/>
          </p:nvPr>
        </p:nvSpPr>
        <p:spPr/>
        <p:txBody>
          <a:bodyPr/>
          <a:lstStyle/>
          <a:p>
            <a:pPr rtl="0"/>
            <a:fld id="{731CA3B4-5CE4-4976-BBFE-4E91C7258FC5}" type="datetime1">
              <a:rPr lang="ru-RU" smtClean="0"/>
              <a:t>17.10.2023</a:t>
            </a:fld>
            <a:endParaRPr lang="en-US" dirty="0"/>
          </a:p>
        </p:txBody>
      </p:sp>
      <p:sp>
        <p:nvSpPr>
          <p:cNvPr id="8" name="Прямоугольник: скругленные углы 7">
            <a:extLst>
              <a:ext uri="{FF2B5EF4-FFF2-40B4-BE49-F238E27FC236}">
                <a16:creationId xmlns:a16="http://schemas.microsoft.com/office/drawing/2014/main" xmlns="" id="{820645AB-4688-D0F7-3C8D-C99FBCE8BC99}"/>
              </a:ext>
            </a:extLst>
          </p:cNvPr>
          <p:cNvSpPr/>
          <p:nvPr/>
        </p:nvSpPr>
        <p:spPr>
          <a:xfrm>
            <a:off x="1175657" y="4544009"/>
            <a:ext cx="9881119" cy="1584333"/>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cap="all" dirty="0"/>
              <a:t>Competing principles</a:t>
            </a:r>
            <a:endParaRPr lang="ru-RU" cap="all" dirty="0"/>
          </a:p>
          <a:p>
            <a:pPr algn="ctr"/>
            <a:r>
              <a:rPr lang="en-US" dirty="0"/>
              <a:t> National interests VS. Common interests of mankind </a:t>
            </a:r>
          </a:p>
          <a:p>
            <a:pPr algn="ctr"/>
            <a:r>
              <a:rPr lang="en-US" dirty="0"/>
              <a:t>Acceleration of Space development VS. Equal access to Space benefits</a:t>
            </a:r>
            <a:endParaRPr lang="ru-RU" dirty="0"/>
          </a:p>
        </p:txBody>
      </p:sp>
    </p:spTree>
    <p:extLst>
      <p:ext uri="{BB962C8B-B14F-4D97-AF65-F5344CB8AC3E}">
        <p14:creationId xmlns:p14="http://schemas.microsoft.com/office/powerpoint/2010/main" val="24630372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F65285BB-E683-C014-2507-79A47C9D8EE8}"/>
              </a:ext>
            </a:extLst>
          </p:cNvPr>
          <p:cNvSpPr>
            <a:spLocks noGrp="1"/>
          </p:cNvSpPr>
          <p:nvPr>
            <p:ph type="title"/>
          </p:nvPr>
        </p:nvSpPr>
        <p:spPr/>
        <p:txBody>
          <a:bodyPr/>
          <a:lstStyle/>
          <a:p>
            <a:r>
              <a:rPr lang="en-US" dirty="0"/>
              <a:t>Legal decisions follow political decisions</a:t>
            </a:r>
            <a:r>
              <a:rPr lang="ru-RU" dirty="0"/>
              <a:t/>
            </a:r>
            <a:br>
              <a:rPr lang="ru-RU" dirty="0"/>
            </a:br>
            <a:r>
              <a:rPr lang="en-US" dirty="0"/>
              <a:t>‘Politics creates the law’</a:t>
            </a:r>
            <a:endParaRPr lang="ru-RU" dirty="0"/>
          </a:p>
        </p:txBody>
      </p:sp>
      <p:sp>
        <p:nvSpPr>
          <p:cNvPr id="3" name="Дата 2">
            <a:extLst>
              <a:ext uri="{FF2B5EF4-FFF2-40B4-BE49-F238E27FC236}">
                <a16:creationId xmlns:a16="http://schemas.microsoft.com/office/drawing/2014/main" xmlns="" id="{73303D64-CCE0-540D-9209-5AE177493DC0}"/>
              </a:ext>
            </a:extLst>
          </p:cNvPr>
          <p:cNvSpPr>
            <a:spLocks noGrp="1"/>
          </p:cNvSpPr>
          <p:nvPr>
            <p:ph type="dt" sz="half" idx="10"/>
          </p:nvPr>
        </p:nvSpPr>
        <p:spPr/>
        <p:txBody>
          <a:bodyPr/>
          <a:lstStyle/>
          <a:p>
            <a:pPr rtl="0"/>
            <a:fld id="{D5316041-DA7D-4734-AA8C-761AB09393E2}" type="datetime1">
              <a:rPr lang="ru-RU" smtClean="0"/>
              <a:t>17.10.2023</a:t>
            </a:fld>
            <a:endParaRPr lang="en-US" dirty="0"/>
          </a:p>
        </p:txBody>
      </p:sp>
      <p:graphicFrame>
        <p:nvGraphicFramePr>
          <p:cNvPr id="4" name="Схема 3">
            <a:extLst>
              <a:ext uri="{FF2B5EF4-FFF2-40B4-BE49-F238E27FC236}">
                <a16:creationId xmlns:a16="http://schemas.microsoft.com/office/drawing/2014/main" xmlns="" id="{5D507D02-22D4-E931-AE50-6B44E459D2DE}"/>
              </a:ext>
            </a:extLst>
          </p:cNvPr>
          <p:cNvGraphicFramePr/>
          <p:nvPr>
            <p:extLst>
              <p:ext uri="{D42A27DB-BD31-4B8C-83A1-F6EECF244321}">
                <p14:modId xmlns:p14="http://schemas.microsoft.com/office/powerpoint/2010/main" val="3183447978"/>
              </p:ext>
            </p:extLst>
          </p:nvPr>
        </p:nvGraphicFramePr>
        <p:xfrm>
          <a:off x="1517649" y="1961684"/>
          <a:ext cx="9293225" cy="41666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Овал 4">
            <a:extLst>
              <a:ext uri="{FF2B5EF4-FFF2-40B4-BE49-F238E27FC236}">
                <a16:creationId xmlns:a16="http://schemas.microsoft.com/office/drawing/2014/main" xmlns="" id="{D24EC184-5528-7C14-2709-A458CC74E9EE}"/>
              </a:ext>
            </a:extLst>
          </p:cNvPr>
          <p:cNvSpPr/>
          <p:nvPr/>
        </p:nvSpPr>
        <p:spPr>
          <a:xfrm>
            <a:off x="5211761" y="3073463"/>
            <a:ext cx="1904999" cy="1943100"/>
          </a:xfrm>
          <a:prstGeom prst="ellipse">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latin typeface="Arial" panose="020B0604020202020204" pitchFamily="34" charset="0"/>
                <a:cs typeface="Arial" panose="020B0604020202020204" pitchFamily="34" charset="0"/>
              </a:rPr>
              <a:t>How to find political solution</a:t>
            </a:r>
            <a:r>
              <a:rPr lang="ru-RU" dirty="0">
                <a:solidFill>
                  <a:schemeClr val="tx1"/>
                </a:solidFill>
                <a:latin typeface="Arial" panose="020B0604020202020204" pitchFamily="34" charset="0"/>
                <a:cs typeface="Arial" panose="020B0604020202020204" pitchFamily="34" charset="0"/>
              </a:rPr>
              <a:t>?</a:t>
            </a:r>
          </a:p>
        </p:txBody>
      </p:sp>
      <p:sp>
        <p:nvSpPr>
          <p:cNvPr id="6" name="Овал 5">
            <a:extLst>
              <a:ext uri="{FF2B5EF4-FFF2-40B4-BE49-F238E27FC236}">
                <a16:creationId xmlns:a16="http://schemas.microsoft.com/office/drawing/2014/main" xmlns="" id="{01658F9B-9138-B140-4357-ABE0A628D7CA}"/>
              </a:ext>
            </a:extLst>
          </p:cNvPr>
          <p:cNvSpPr/>
          <p:nvPr/>
        </p:nvSpPr>
        <p:spPr>
          <a:xfrm>
            <a:off x="10067731" y="4609322"/>
            <a:ext cx="1772816" cy="1660849"/>
          </a:xfrm>
          <a:prstGeom prst="ellipse">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Arial" panose="020B0604020202020204" pitchFamily="34" charset="0"/>
                <a:cs typeface="Arial" panose="020B0604020202020204" pitchFamily="34" charset="0"/>
              </a:rPr>
              <a:t>How to find inner agreement and common position</a:t>
            </a:r>
            <a:r>
              <a:rPr lang="ru-RU" sz="1400" dirty="0">
                <a:solidFill>
                  <a:schemeClr val="tx1"/>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9104207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75DCF72A-8D55-E6E6-BF34-5FA3FF122EE3}"/>
              </a:ext>
            </a:extLst>
          </p:cNvPr>
          <p:cNvSpPr>
            <a:spLocks noGrp="1"/>
          </p:cNvSpPr>
          <p:nvPr>
            <p:ph type="title"/>
          </p:nvPr>
        </p:nvSpPr>
        <p:spPr/>
        <p:txBody>
          <a:bodyPr/>
          <a:lstStyle/>
          <a:p>
            <a:r>
              <a:rPr lang="en-US" dirty="0"/>
              <a:t>Probable solutions</a:t>
            </a:r>
            <a:endParaRPr lang="ru-RU" dirty="0"/>
          </a:p>
        </p:txBody>
      </p:sp>
      <p:sp>
        <p:nvSpPr>
          <p:cNvPr id="3" name="Дата 2">
            <a:extLst>
              <a:ext uri="{FF2B5EF4-FFF2-40B4-BE49-F238E27FC236}">
                <a16:creationId xmlns:a16="http://schemas.microsoft.com/office/drawing/2014/main" xmlns="" id="{E4D088FC-30D4-91DE-03F2-56DD75AAABCB}"/>
              </a:ext>
            </a:extLst>
          </p:cNvPr>
          <p:cNvSpPr>
            <a:spLocks noGrp="1"/>
          </p:cNvSpPr>
          <p:nvPr>
            <p:ph type="dt" sz="half" idx="10"/>
          </p:nvPr>
        </p:nvSpPr>
        <p:spPr/>
        <p:txBody>
          <a:bodyPr/>
          <a:lstStyle/>
          <a:p>
            <a:pPr rtl="0"/>
            <a:fld id="{D5316041-DA7D-4734-AA8C-761AB09393E2}" type="datetime1">
              <a:rPr lang="ru-RU" smtClean="0"/>
              <a:t>17.10.2023</a:t>
            </a:fld>
            <a:endParaRPr lang="en-US" dirty="0"/>
          </a:p>
        </p:txBody>
      </p:sp>
      <p:graphicFrame>
        <p:nvGraphicFramePr>
          <p:cNvPr id="7" name="Схема 6">
            <a:extLst>
              <a:ext uri="{FF2B5EF4-FFF2-40B4-BE49-F238E27FC236}">
                <a16:creationId xmlns:a16="http://schemas.microsoft.com/office/drawing/2014/main" xmlns="" id="{9D39C559-8207-390E-05C4-72CF254FC7FB}"/>
              </a:ext>
            </a:extLst>
          </p:cNvPr>
          <p:cNvGraphicFramePr/>
          <p:nvPr>
            <p:extLst>
              <p:ext uri="{D42A27DB-BD31-4B8C-83A1-F6EECF244321}">
                <p14:modId xmlns:p14="http://schemas.microsoft.com/office/powerpoint/2010/main" val="3078075722"/>
              </p:ext>
            </p:extLst>
          </p:nvPr>
        </p:nvGraphicFramePr>
        <p:xfrm>
          <a:off x="586491" y="2286000"/>
          <a:ext cx="11319370" cy="38523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Прямоугольник: скругленные углы 7">
            <a:extLst>
              <a:ext uri="{FF2B5EF4-FFF2-40B4-BE49-F238E27FC236}">
                <a16:creationId xmlns:a16="http://schemas.microsoft.com/office/drawing/2014/main" xmlns="" id="{9FD7BC98-0361-10AB-10A9-54AC815A479B}"/>
              </a:ext>
            </a:extLst>
          </p:cNvPr>
          <p:cNvSpPr/>
          <p:nvPr/>
        </p:nvSpPr>
        <p:spPr>
          <a:xfrm>
            <a:off x="6484776" y="1203649"/>
            <a:ext cx="5131330" cy="690465"/>
          </a:xfrm>
          <a:prstGeom prst="roundRect">
            <a:avLst/>
          </a:prstGeom>
          <a:solidFill>
            <a:schemeClr val="tx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To separate in order to unite more strongly</a:t>
            </a:r>
            <a:r>
              <a:rPr lang="ru-RU" b="1" dirty="0">
                <a:solidFill>
                  <a:schemeClr val="tx1"/>
                </a:solidFill>
              </a:rPr>
              <a:t> </a:t>
            </a:r>
            <a:r>
              <a:rPr lang="en-US" b="1" dirty="0">
                <a:solidFill>
                  <a:schemeClr val="tx1"/>
                </a:solidFill>
              </a:rPr>
              <a:t>?</a:t>
            </a:r>
            <a:endParaRPr lang="ru-RU" b="1" dirty="0">
              <a:solidFill>
                <a:schemeClr val="tx1"/>
              </a:solidFill>
            </a:endParaRPr>
          </a:p>
        </p:txBody>
      </p:sp>
    </p:spTree>
    <p:extLst>
      <p:ext uri="{BB962C8B-B14F-4D97-AF65-F5344CB8AC3E}">
        <p14:creationId xmlns:p14="http://schemas.microsoft.com/office/powerpoint/2010/main" val="5885369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F4835CDA-2338-480E-B09B-CE0DE702BEF6}"/>
              </a:ext>
            </a:extLst>
          </p:cNvPr>
          <p:cNvSpPr>
            <a:spLocks noGrp="1"/>
          </p:cNvSpPr>
          <p:nvPr>
            <p:ph type="title"/>
          </p:nvPr>
        </p:nvSpPr>
        <p:spPr/>
        <p:txBody>
          <a:bodyPr/>
          <a:lstStyle/>
          <a:p>
            <a:r>
              <a:rPr lang="en-US" dirty="0"/>
              <a:t>The Impact of Legislative Innovations </a:t>
            </a:r>
            <a:endParaRPr lang="ru-RU" dirty="0"/>
          </a:p>
        </p:txBody>
      </p:sp>
      <p:graphicFrame>
        <p:nvGraphicFramePr>
          <p:cNvPr id="4" name="Схема 3">
            <a:extLst>
              <a:ext uri="{FF2B5EF4-FFF2-40B4-BE49-F238E27FC236}">
                <a16:creationId xmlns:a16="http://schemas.microsoft.com/office/drawing/2014/main" xmlns="" id="{07AD34EF-D478-5B27-CFFC-DAAB867BEB85}"/>
              </a:ext>
            </a:extLst>
          </p:cNvPr>
          <p:cNvGraphicFramePr/>
          <p:nvPr>
            <p:extLst>
              <p:ext uri="{D42A27DB-BD31-4B8C-83A1-F6EECF244321}">
                <p14:modId xmlns:p14="http://schemas.microsoft.com/office/powerpoint/2010/main" val="272755109"/>
              </p:ext>
            </p:extLst>
          </p:nvPr>
        </p:nvGraphicFramePr>
        <p:xfrm>
          <a:off x="822960" y="2316480"/>
          <a:ext cx="10675620" cy="382185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930677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extBox 37">
            <a:extLst>
              <a:ext uri="{FF2B5EF4-FFF2-40B4-BE49-F238E27FC236}">
                <a16:creationId xmlns:a16="http://schemas.microsoft.com/office/drawing/2014/main" xmlns="" id="{56957E75-754D-41CB-90A0-436AFBC3519D}"/>
              </a:ext>
            </a:extLst>
          </p:cNvPr>
          <p:cNvSpPr txBox="1"/>
          <p:nvPr/>
        </p:nvSpPr>
        <p:spPr>
          <a:xfrm>
            <a:off x="2675560" y="2905780"/>
            <a:ext cx="8114190" cy="523220"/>
          </a:xfrm>
          <a:prstGeom prst="rect">
            <a:avLst/>
          </a:prstGeom>
          <a:noFill/>
        </p:spPr>
        <p:txBody>
          <a:bodyPr wrap="square" rtlCol="0">
            <a:spAutoFit/>
          </a:bodyPr>
          <a:lstStyle/>
          <a:p>
            <a:r>
              <a:rPr lang="en-US" sz="2800" b="1" dirty="0">
                <a:solidFill>
                  <a:srgbClr val="0070C0"/>
                </a:solidFill>
                <a:latin typeface="Arial" panose="020B0604020202020204" pitchFamily="34" charset="0"/>
                <a:cs typeface="Arial" panose="020B0604020202020204" pitchFamily="34" charset="0"/>
              </a:rPr>
              <a:t>THANK  YOU  FOR  YOUR  ATTENTION !</a:t>
            </a:r>
            <a:endParaRPr lang="ru-RU" sz="2800" b="1" dirty="0">
              <a:solidFill>
                <a:srgbClr val="0070C0"/>
              </a:solidFill>
              <a:latin typeface="Arial" panose="020B0604020202020204" pitchFamily="34" charset="0"/>
              <a:cs typeface="Arial" panose="020B0604020202020204" pitchFamily="34" charset="0"/>
            </a:endParaRP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50287" y="923244"/>
            <a:ext cx="1324602" cy="12325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Forma libre: forma 93">
            <a:extLst>
              <a:ext uri="{FF2B5EF4-FFF2-40B4-BE49-F238E27FC236}">
                <a16:creationId xmlns:a16="http://schemas.microsoft.com/office/drawing/2014/main" xmlns="" id="{721B76A8-FCF6-4BF1-9F03-D0C63E16C5A0}"/>
              </a:ext>
            </a:extLst>
          </p:cNvPr>
          <p:cNvSpPr/>
          <p:nvPr/>
        </p:nvSpPr>
        <p:spPr>
          <a:xfrm>
            <a:off x="0" y="3909258"/>
            <a:ext cx="1450137" cy="1673422"/>
          </a:xfrm>
          <a:custGeom>
            <a:avLst/>
            <a:gdLst>
              <a:gd name="connsiteX0" fmla="*/ 0 w 12192000"/>
              <a:gd name="connsiteY0" fmla="*/ 0 h 504825"/>
              <a:gd name="connsiteX1" fmla="*/ 12192000 w 12192000"/>
              <a:gd name="connsiteY1" fmla="*/ 0 h 504825"/>
              <a:gd name="connsiteX2" fmla="*/ 12192000 w 12192000"/>
              <a:gd name="connsiteY2" fmla="*/ 504825 h 504825"/>
              <a:gd name="connsiteX3" fmla="*/ 0 w 12192000"/>
              <a:gd name="connsiteY3" fmla="*/ 504825 h 504825"/>
            </a:gdLst>
            <a:ahLst/>
            <a:cxnLst>
              <a:cxn ang="0">
                <a:pos x="connsiteX0" y="connsiteY0"/>
              </a:cxn>
              <a:cxn ang="0">
                <a:pos x="connsiteX1" y="connsiteY1"/>
              </a:cxn>
              <a:cxn ang="0">
                <a:pos x="connsiteX2" y="connsiteY2"/>
              </a:cxn>
              <a:cxn ang="0">
                <a:pos x="connsiteX3" y="connsiteY3"/>
              </a:cxn>
            </a:cxnLst>
            <a:rect l="l" t="t" r="r" b="b"/>
            <a:pathLst>
              <a:path w="12192000" h="504825">
                <a:moveTo>
                  <a:pt x="0" y="0"/>
                </a:moveTo>
                <a:lnTo>
                  <a:pt x="12192000" y="0"/>
                </a:lnTo>
                <a:lnTo>
                  <a:pt x="12192000" y="504825"/>
                </a:lnTo>
                <a:lnTo>
                  <a:pt x="0" y="504825"/>
                </a:lnTo>
                <a:close/>
              </a:path>
            </a:pathLst>
          </a:custGeom>
          <a:solidFill>
            <a:srgbClr val="0070C0"/>
          </a:solidFill>
          <a:ln w="6350" cap="flat">
            <a:noFill/>
            <a:prstDash val="solid"/>
            <a:miter/>
          </a:ln>
        </p:spPr>
        <p:txBody>
          <a:bodyPr rtlCol="0" anchor="ctr"/>
          <a:lstStyle/>
          <a:p>
            <a:endParaRPr lang="es-AR" dirty="0">
              <a:solidFill>
                <a:prstClr val="black"/>
              </a:solidFill>
            </a:endParaRPr>
          </a:p>
        </p:txBody>
      </p:sp>
      <p:pic>
        <p:nvPicPr>
          <p:cNvPr id="7" name="Gráfico 3" descr="Auricular">
            <a:extLst>
              <a:ext uri="{FF2B5EF4-FFF2-40B4-BE49-F238E27FC236}">
                <a16:creationId xmlns:a16="http://schemas.microsoft.com/office/drawing/2014/main" xmlns="" id="{D9759DC7-EE13-4655-8E4C-A3482BA242ED}"/>
              </a:ext>
            </a:extLst>
          </p:cNvPr>
          <p:cNvPicPr>
            <a:picLocks noChangeAspect="1"/>
          </p:cNvPicPr>
          <p:nvPr/>
        </p:nvPicPr>
        <p:blipFill>
          <a:blip r:embed="rId3" cstate="email">
            <a:extLst>
              <a:ext uri="{28A0092B-C50C-407E-A947-70E740481C1C}">
                <a14:useLocalDpi xmlns:a14="http://schemas.microsoft.com/office/drawing/2010/main"/>
              </a:ext>
              <a:ext uri="{96DAC541-7B7A-43D3-8B79-37D633B846F1}">
                <asvg:svgBlip xmlns:asvg="http://schemas.microsoft.com/office/drawing/2016/SVG/main" xmlns="" r:embed="rId4"/>
              </a:ext>
            </a:extLst>
          </a:blip>
          <a:stretch>
            <a:fillRect/>
          </a:stretch>
        </p:blipFill>
        <p:spPr>
          <a:xfrm>
            <a:off x="1081839" y="4035065"/>
            <a:ext cx="292388" cy="292388"/>
          </a:xfrm>
          <a:prstGeom prst="rect">
            <a:avLst/>
          </a:prstGeom>
        </p:spPr>
      </p:pic>
      <p:pic>
        <p:nvPicPr>
          <p:cNvPr id="8" name="Gráfico 67" descr="Marcador">
            <a:extLst>
              <a:ext uri="{FF2B5EF4-FFF2-40B4-BE49-F238E27FC236}">
                <a16:creationId xmlns:a16="http://schemas.microsoft.com/office/drawing/2014/main" xmlns="" id="{0B3D6AAC-8801-4227-AC10-A689EEBB6BC1}"/>
              </a:ext>
            </a:extLst>
          </p:cNvPr>
          <p:cNvPicPr>
            <a:picLocks noChangeAspect="1"/>
          </p:cNvPicPr>
          <p:nvPr/>
        </p:nvPicPr>
        <p:blipFill>
          <a:blip r:embed="rId5" cstate="email">
            <a:extLst>
              <a:ext uri="{28A0092B-C50C-407E-A947-70E740481C1C}">
                <a14:useLocalDpi xmlns:a14="http://schemas.microsoft.com/office/drawing/2010/main"/>
              </a:ext>
              <a:ext uri="{96DAC541-7B7A-43D3-8B79-37D633B846F1}">
                <asvg:svgBlip xmlns:asvg="http://schemas.microsoft.com/office/drawing/2016/SVG/main" xmlns="" r:embed="rId6"/>
              </a:ext>
            </a:extLst>
          </a:blip>
          <a:srcRect/>
          <a:stretch/>
        </p:blipFill>
        <p:spPr>
          <a:xfrm>
            <a:off x="1081839" y="4596797"/>
            <a:ext cx="292388" cy="292388"/>
          </a:xfrm>
          <a:prstGeom prst="rect">
            <a:avLst/>
          </a:prstGeom>
        </p:spPr>
      </p:pic>
      <p:pic>
        <p:nvPicPr>
          <p:cNvPr id="9" name="Gráfico 69" descr="Internet">
            <a:extLst>
              <a:ext uri="{FF2B5EF4-FFF2-40B4-BE49-F238E27FC236}">
                <a16:creationId xmlns:a16="http://schemas.microsoft.com/office/drawing/2014/main" xmlns="" id="{96832957-F37D-4191-BC87-84881E048C15}"/>
              </a:ext>
            </a:extLst>
          </p:cNvPr>
          <p:cNvPicPr>
            <a:picLocks noChangeAspect="1"/>
          </p:cNvPicPr>
          <p:nvPr/>
        </p:nvPicPr>
        <p:blipFill>
          <a:blip r:embed="rId7" cstate="email">
            <a:extLst>
              <a:ext uri="{28A0092B-C50C-407E-A947-70E740481C1C}">
                <a14:useLocalDpi xmlns:a14="http://schemas.microsoft.com/office/drawing/2010/main"/>
              </a:ext>
              <a:ext uri="{96DAC541-7B7A-43D3-8B79-37D633B846F1}">
                <asvg:svgBlip xmlns:asvg="http://schemas.microsoft.com/office/drawing/2016/SVG/main" xmlns="" r:embed="rId8"/>
              </a:ext>
            </a:extLst>
          </a:blip>
          <a:srcRect/>
          <a:stretch/>
        </p:blipFill>
        <p:spPr>
          <a:xfrm>
            <a:off x="1081839" y="5158529"/>
            <a:ext cx="292388" cy="292388"/>
          </a:xfrm>
          <a:prstGeom prst="rect">
            <a:avLst/>
          </a:prstGeom>
        </p:spPr>
      </p:pic>
      <p:sp>
        <p:nvSpPr>
          <p:cNvPr id="10" name="CuadroTexto 64">
            <a:extLst>
              <a:ext uri="{FF2B5EF4-FFF2-40B4-BE49-F238E27FC236}">
                <a16:creationId xmlns:a16="http://schemas.microsoft.com/office/drawing/2014/main" xmlns="" id="{34187120-371B-4128-BDB1-5FA61D6897BB}"/>
              </a:ext>
            </a:extLst>
          </p:cNvPr>
          <p:cNvSpPr txBox="1"/>
          <p:nvPr/>
        </p:nvSpPr>
        <p:spPr>
          <a:xfrm>
            <a:off x="1442404" y="4053647"/>
            <a:ext cx="2624101" cy="307777"/>
          </a:xfrm>
          <a:prstGeom prst="rect">
            <a:avLst/>
          </a:prstGeom>
          <a:noFill/>
        </p:spPr>
        <p:txBody>
          <a:bodyPr wrap="square" rtlCol="0">
            <a:spAutoFit/>
          </a:bodyPr>
          <a:lstStyle/>
          <a:p>
            <a:pPr>
              <a:tabLst>
                <a:tab pos="446088" algn="l"/>
              </a:tabLst>
            </a:pPr>
            <a:r>
              <a:rPr lang="ru-RU" sz="1400" b="1" dirty="0">
                <a:solidFill>
                  <a:schemeClr val="tx1">
                    <a:lumMod val="65000"/>
                    <a:lumOff val="35000"/>
                  </a:schemeClr>
                </a:solidFill>
                <a:latin typeface="Arial" panose="020B0604020202020204" pitchFamily="34" charset="0"/>
                <a:ea typeface="Open Sans" panose="020B0606030504020204" pitchFamily="34" charset="0"/>
                <a:cs typeface="Arial" panose="020B0604020202020204" pitchFamily="34" charset="0"/>
              </a:rPr>
              <a:t>+79859997166</a:t>
            </a:r>
            <a:r>
              <a:rPr lang="en-US" sz="1400" b="1" dirty="0">
                <a:solidFill>
                  <a:schemeClr val="tx1">
                    <a:lumMod val="65000"/>
                    <a:lumOff val="35000"/>
                  </a:schemeClr>
                </a:solidFill>
                <a:latin typeface="Arial" panose="020B0604020202020204" pitchFamily="34" charset="0"/>
                <a:ea typeface="Open Sans" panose="020B0606030504020204" pitchFamily="34" charset="0"/>
                <a:cs typeface="Arial" panose="020B0604020202020204" pitchFamily="34" charset="0"/>
              </a:rPr>
              <a:t> </a:t>
            </a:r>
          </a:p>
        </p:txBody>
      </p:sp>
      <p:sp>
        <p:nvSpPr>
          <p:cNvPr id="13" name="CuadroTexto 66">
            <a:extLst>
              <a:ext uri="{FF2B5EF4-FFF2-40B4-BE49-F238E27FC236}">
                <a16:creationId xmlns:a16="http://schemas.microsoft.com/office/drawing/2014/main" xmlns="" id="{9A944922-2715-46AC-B0CB-819912225144}"/>
              </a:ext>
            </a:extLst>
          </p:cNvPr>
          <p:cNvSpPr txBox="1"/>
          <p:nvPr/>
        </p:nvSpPr>
        <p:spPr>
          <a:xfrm>
            <a:off x="1435274" y="4484359"/>
            <a:ext cx="3946487" cy="523220"/>
          </a:xfrm>
          <a:prstGeom prst="rect">
            <a:avLst/>
          </a:prstGeom>
          <a:noFill/>
        </p:spPr>
        <p:txBody>
          <a:bodyPr wrap="square" rtlCol="0">
            <a:spAutoFit/>
          </a:bodyPr>
          <a:lstStyle/>
          <a:p>
            <a:r>
              <a:rPr lang="en-US" sz="1400" b="1" dirty="0">
                <a:solidFill>
                  <a:schemeClr val="tx1">
                    <a:lumMod val="65000"/>
                    <a:lumOff val="35000"/>
                  </a:schemeClr>
                </a:solidFill>
                <a:latin typeface="Arial" panose="020B0604020202020204" pitchFamily="34" charset="0"/>
                <a:ea typeface="Open Sans" panose="020B0606030504020204" pitchFamily="34" charset="0"/>
                <a:cs typeface="Arial" panose="020B0604020202020204" pitchFamily="34" charset="0"/>
              </a:rPr>
              <a:t>Center for Comparative Law</a:t>
            </a:r>
          </a:p>
          <a:p>
            <a:r>
              <a:rPr lang="en-US" sz="1400" b="1" dirty="0">
                <a:solidFill>
                  <a:schemeClr val="tx1">
                    <a:lumMod val="65000"/>
                    <a:lumOff val="35000"/>
                  </a:schemeClr>
                </a:solidFill>
                <a:latin typeface="Arial" panose="020B0604020202020204" pitchFamily="34" charset="0"/>
                <a:ea typeface="Open Sans" panose="020B0606030504020204" pitchFamily="34" charset="0"/>
                <a:cs typeface="Arial" panose="020B0604020202020204" pitchFamily="34" charset="0"/>
              </a:rPr>
              <a:t>Shenzhen MSU-BIT University</a:t>
            </a:r>
          </a:p>
        </p:txBody>
      </p:sp>
      <p:sp>
        <p:nvSpPr>
          <p:cNvPr id="14" name="CuadroTexto 68">
            <a:extLst>
              <a:ext uri="{FF2B5EF4-FFF2-40B4-BE49-F238E27FC236}">
                <a16:creationId xmlns:a16="http://schemas.microsoft.com/office/drawing/2014/main" xmlns="" id="{1636B1C3-983C-4AE7-882E-D24BC6338D19}"/>
              </a:ext>
            </a:extLst>
          </p:cNvPr>
          <p:cNvSpPr txBox="1"/>
          <p:nvPr/>
        </p:nvSpPr>
        <p:spPr>
          <a:xfrm>
            <a:off x="1442404" y="5177111"/>
            <a:ext cx="2624101" cy="307777"/>
          </a:xfrm>
          <a:prstGeom prst="rect">
            <a:avLst/>
          </a:prstGeom>
          <a:noFill/>
        </p:spPr>
        <p:txBody>
          <a:bodyPr wrap="square" rtlCol="0">
            <a:spAutoFit/>
          </a:bodyPr>
          <a:lstStyle/>
          <a:p>
            <a:r>
              <a:rPr lang="en-US" sz="1400" b="1" dirty="0">
                <a:solidFill>
                  <a:schemeClr val="tx1">
                    <a:lumMod val="65000"/>
                    <a:lumOff val="35000"/>
                  </a:schemeClr>
                </a:solidFill>
                <a:latin typeface="Arial" panose="020B0604020202020204" pitchFamily="34" charset="0"/>
                <a:ea typeface="Open Sans" panose="020B0606030504020204" pitchFamily="34" charset="0"/>
                <a:cs typeface="Arial" panose="020B0604020202020204" pitchFamily="34" charset="0"/>
              </a:rPr>
              <a:t>cpi_2002_1@yahoo.co.uk </a:t>
            </a:r>
          </a:p>
        </p:txBody>
      </p:sp>
    </p:spTree>
    <p:extLst>
      <p:ext uri="{BB962C8B-B14F-4D97-AF65-F5344CB8AC3E}">
        <p14:creationId xmlns:p14="http://schemas.microsoft.com/office/powerpoint/2010/main" val="2443196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Long history VS.</a:t>
            </a:r>
            <a:r>
              <a:rPr lang="ru-RU" dirty="0"/>
              <a:t> </a:t>
            </a:r>
            <a:r>
              <a:rPr lang="en-US" dirty="0"/>
              <a:t>NEW DEMANDs</a:t>
            </a:r>
            <a:endParaRPr lang="ru-RU" dirty="0"/>
          </a:p>
        </p:txBody>
      </p:sp>
      <p:sp>
        <p:nvSpPr>
          <p:cNvPr id="3" name="Дата 2"/>
          <p:cNvSpPr>
            <a:spLocks noGrp="1"/>
          </p:cNvSpPr>
          <p:nvPr>
            <p:ph type="dt" sz="half" idx="10"/>
          </p:nvPr>
        </p:nvSpPr>
        <p:spPr/>
        <p:txBody>
          <a:bodyPr/>
          <a:lstStyle/>
          <a:p>
            <a:pPr rtl="0"/>
            <a:fld id="{D5316041-DA7D-4734-AA8C-761AB09393E2}" type="datetime1">
              <a:rPr lang="ru-RU" smtClean="0"/>
              <a:t>17.10.2023</a:t>
            </a:fld>
            <a:endParaRPr lang="en-US" dirty="0"/>
          </a:p>
        </p:txBody>
      </p:sp>
      <p:sp>
        <p:nvSpPr>
          <p:cNvPr id="4" name="TextBox 3"/>
          <p:cNvSpPr txBox="1"/>
          <p:nvPr/>
        </p:nvSpPr>
        <p:spPr>
          <a:xfrm>
            <a:off x="575894" y="1900150"/>
            <a:ext cx="8817429" cy="646331"/>
          </a:xfrm>
          <a:prstGeom prst="rect">
            <a:avLst/>
          </a:prstGeom>
          <a:noFill/>
        </p:spPr>
        <p:txBody>
          <a:bodyPr wrap="square" rtlCol="0">
            <a:spAutoFit/>
          </a:bodyPr>
          <a:lstStyle/>
          <a:p>
            <a:r>
              <a:rPr lang="en-US" dirty="0"/>
              <a:t>Discussions on the possibility of national or private appropriation of space resources started in the late 1950s — long before the adoption of the Outer Space Treaty (1967)</a:t>
            </a:r>
            <a:endParaRPr lang="ru-RU" dirty="0"/>
          </a:p>
        </p:txBody>
      </p:sp>
      <p:sp>
        <p:nvSpPr>
          <p:cNvPr id="5" name="TextBox 4"/>
          <p:cNvSpPr txBox="1"/>
          <p:nvPr/>
        </p:nvSpPr>
        <p:spPr>
          <a:xfrm>
            <a:off x="995265" y="3035537"/>
            <a:ext cx="7358742" cy="1077218"/>
          </a:xfrm>
          <a:prstGeom prst="rect">
            <a:avLst/>
          </a:prstGeom>
          <a:noFill/>
        </p:spPr>
        <p:txBody>
          <a:bodyPr wrap="square" rtlCol="0">
            <a:spAutoFit/>
          </a:bodyPr>
          <a:lstStyle/>
          <a:p>
            <a:r>
              <a:rPr lang="en-US" sz="1600" b="1" dirty="0"/>
              <a:t>UN General Assembly Resolution A/RES/1721 (XVI) of December 20, 1961, </a:t>
            </a:r>
            <a:r>
              <a:rPr lang="en-US" sz="1600" dirty="0"/>
              <a:t>"International cooperation in the peaceful uses of outer space," establishes that "outer space and celestial bodies are free for exploration and use by all states in accordance with international law and are not subject to national appropriation"</a:t>
            </a:r>
          </a:p>
        </p:txBody>
      </p:sp>
      <p:sp>
        <p:nvSpPr>
          <p:cNvPr id="8" name="TextBox 7">
            <a:extLst>
              <a:ext uri="{FF2B5EF4-FFF2-40B4-BE49-F238E27FC236}">
                <a16:creationId xmlns:a16="http://schemas.microsoft.com/office/drawing/2014/main" xmlns="" id="{A893896E-0ABE-D96C-6FD1-891C763E8F5B}"/>
              </a:ext>
            </a:extLst>
          </p:cNvPr>
          <p:cNvSpPr txBox="1"/>
          <p:nvPr/>
        </p:nvSpPr>
        <p:spPr>
          <a:xfrm>
            <a:off x="5509510" y="4209884"/>
            <a:ext cx="6096000" cy="646331"/>
          </a:xfrm>
          <a:prstGeom prst="rect">
            <a:avLst/>
          </a:prstGeom>
          <a:noFill/>
        </p:spPr>
        <p:txBody>
          <a:bodyPr wrap="square">
            <a:spAutoFit/>
          </a:bodyPr>
          <a:lstStyle/>
          <a:p>
            <a:r>
              <a:rPr lang="en-US" dirty="0">
                <a:solidFill>
                  <a:srgbClr val="FF0000"/>
                </a:solidFill>
              </a:rPr>
              <a:t>Today, the idea of exploring planets, asteroids and space resources is not a fantasy, so it broke the balance.</a:t>
            </a:r>
            <a:endParaRPr lang="ru-RU" dirty="0">
              <a:solidFill>
                <a:srgbClr val="FF0000"/>
              </a:solidFill>
            </a:endParaRPr>
          </a:p>
        </p:txBody>
      </p:sp>
      <p:sp>
        <p:nvSpPr>
          <p:cNvPr id="11" name="TextBox 10">
            <a:extLst>
              <a:ext uri="{FF2B5EF4-FFF2-40B4-BE49-F238E27FC236}">
                <a16:creationId xmlns:a16="http://schemas.microsoft.com/office/drawing/2014/main" xmlns="" id="{C9E5C730-C349-52B4-902F-0790D52F24C1}"/>
              </a:ext>
            </a:extLst>
          </p:cNvPr>
          <p:cNvSpPr txBox="1"/>
          <p:nvPr/>
        </p:nvSpPr>
        <p:spPr>
          <a:xfrm>
            <a:off x="3155871" y="2606343"/>
            <a:ext cx="8900160" cy="369332"/>
          </a:xfrm>
          <a:prstGeom prst="rect">
            <a:avLst/>
          </a:prstGeom>
          <a:noFill/>
        </p:spPr>
        <p:txBody>
          <a:bodyPr wrap="square" rtlCol="0">
            <a:spAutoFit/>
          </a:bodyPr>
          <a:lstStyle/>
          <a:p>
            <a:r>
              <a:rPr lang="en-US" dirty="0">
                <a:solidFill>
                  <a:srgbClr val="FF0000"/>
                </a:solidFill>
              </a:rPr>
              <a:t>The legal positions of the international community have remained stable for a long time</a:t>
            </a:r>
            <a:endParaRPr lang="ru-RU" dirty="0">
              <a:solidFill>
                <a:srgbClr val="FF0000"/>
              </a:solidFill>
            </a:endParaRPr>
          </a:p>
        </p:txBody>
      </p:sp>
    </p:spTree>
    <p:extLst>
      <p:ext uri="{BB962C8B-B14F-4D97-AF65-F5344CB8AC3E}">
        <p14:creationId xmlns:p14="http://schemas.microsoft.com/office/powerpoint/2010/main" val="22563307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12" name="pgshape"/>
          <p:cNvSpPr/>
          <p:nvPr>
            <p:custDataLst>
              <p:tags r:id="rId2"/>
            </p:custDataLst>
          </p:nvPr>
        </p:nvSpPr>
        <p:spPr>
          <a:xfrm>
            <a:off x="1591734" y="3733820"/>
            <a:ext cx="9008533" cy="508000"/>
          </a:xfrm>
          <a:prstGeom prst="rect">
            <a:avLst/>
          </a:prstGeom>
          <a:solidFill>
            <a:schemeClr val="accent1">
              <a:lumMod val="20000"/>
              <a:lumOff val="80000"/>
            </a:schemeClr>
          </a:solid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14" name="pgshape"/>
          <p:cNvSpPr txBox="1"/>
          <p:nvPr>
            <p:custDataLst>
              <p:tags r:id="rId3"/>
            </p:custDataLst>
          </p:nvPr>
        </p:nvSpPr>
        <p:spPr>
          <a:xfrm>
            <a:off x="1591735" y="3733820"/>
            <a:ext cx="900853" cy="508000"/>
          </a:xfrm>
          <a:prstGeom prst="rect">
            <a:avLst/>
          </a:prstGeom>
          <a:solidFill>
            <a:schemeClr val="accent1">
              <a:lumMod val="20000"/>
              <a:lumOff val="80000"/>
            </a:schemeClr>
          </a:solidFill>
          <a:ln>
            <a:noFill/>
          </a:ln>
        </p:spPr>
        <p:txBody>
          <a:bodyPr vert="horz" wrap="square" rtlCol="0" anchor="ctr" anchorCtr="1">
            <a:noAutofit/>
          </a:bodyPr>
          <a:lstStyle/>
          <a:p>
            <a:r>
              <a:rPr lang="en-US" sz="1300" b="1" dirty="0">
                <a:solidFill>
                  <a:srgbClr val="002060"/>
                </a:solidFill>
                <a:latin typeface="Calibri"/>
              </a:rPr>
              <a:t>1</a:t>
            </a:r>
            <a:r>
              <a:rPr lang="ru-RU" sz="1300" b="1" dirty="0">
                <a:solidFill>
                  <a:srgbClr val="002060"/>
                </a:solidFill>
                <a:latin typeface="Calibri"/>
              </a:rPr>
              <a:t>960</a:t>
            </a:r>
            <a:endParaRPr lang="en-US" sz="1300" b="1" dirty="0">
              <a:solidFill>
                <a:srgbClr val="002060"/>
              </a:solidFill>
              <a:latin typeface="Calibri"/>
            </a:endParaRPr>
          </a:p>
        </p:txBody>
      </p:sp>
      <p:cxnSp>
        <p:nvCxnSpPr>
          <p:cNvPr id="3916" name="pgshape"/>
          <p:cNvCxnSpPr/>
          <p:nvPr/>
        </p:nvCxnSpPr>
        <p:spPr>
          <a:xfrm>
            <a:off x="2492587" y="3886220"/>
            <a:ext cx="0" cy="203200"/>
          </a:xfrm>
          <a:prstGeom prst="line">
            <a:avLst/>
          </a:prstGeom>
          <a:ln w="12700">
            <a:solidFill>
              <a:schemeClr val="lt1"/>
            </a:solidFill>
          </a:ln>
        </p:spPr>
        <p:style>
          <a:lnRef idx="1">
            <a:schemeClr val="accent1"/>
          </a:lnRef>
          <a:fillRef idx="0">
            <a:schemeClr val="accent1"/>
          </a:fillRef>
          <a:effectRef idx="0">
            <a:schemeClr val="accent1"/>
          </a:effectRef>
          <a:fontRef idx="minor">
            <a:schemeClr val="tx1"/>
          </a:fontRef>
        </p:style>
      </p:cxnSp>
      <p:sp>
        <p:nvSpPr>
          <p:cNvPr id="3917" name="pgshape"/>
          <p:cNvSpPr txBox="1"/>
          <p:nvPr>
            <p:custDataLst>
              <p:tags r:id="rId4"/>
            </p:custDataLst>
          </p:nvPr>
        </p:nvSpPr>
        <p:spPr>
          <a:xfrm>
            <a:off x="2492587" y="3733820"/>
            <a:ext cx="900853" cy="508000"/>
          </a:xfrm>
          <a:prstGeom prst="rect">
            <a:avLst/>
          </a:prstGeom>
          <a:solidFill>
            <a:schemeClr val="accent1">
              <a:lumMod val="20000"/>
              <a:lumOff val="80000"/>
            </a:schemeClr>
          </a:solidFill>
        </p:spPr>
        <p:txBody>
          <a:bodyPr vert="horz" wrap="square" rtlCol="0" anchor="ctr" anchorCtr="1">
            <a:noAutofit/>
          </a:bodyPr>
          <a:lstStyle/>
          <a:p>
            <a:r>
              <a:rPr lang="en-US" sz="1300" b="1" dirty="0">
                <a:solidFill>
                  <a:srgbClr val="002060"/>
                </a:solidFill>
                <a:latin typeface="Calibri"/>
              </a:rPr>
              <a:t>1</a:t>
            </a:r>
            <a:r>
              <a:rPr lang="ru-RU" sz="1300" b="1" dirty="0">
                <a:solidFill>
                  <a:srgbClr val="002060"/>
                </a:solidFill>
                <a:latin typeface="Calibri"/>
              </a:rPr>
              <a:t>965</a:t>
            </a:r>
            <a:endParaRPr lang="en-US" sz="1300" b="1" dirty="0">
              <a:solidFill>
                <a:srgbClr val="002060"/>
              </a:solidFill>
              <a:latin typeface="Calibri"/>
            </a:endParaRPr>
          </a:p>
        </p:txBody>
      </p:sp>
      <p:cxnSp>
        <p:nvCxnSpPr>
          <p:cNvPr id="3919" name="pgshape"/>
          <p:cNvCxnSpPr/>
          <p:nvPr/>
        </p:nvCxnSpPr>
        <p:spPr>
          <a:xfrm>
            <a:off x="3393440" y="3886220"/>
            <a:ext cx="0" cy="203200"/>
          </a:xfrm>
          <a:prstGeom prst="line">
            <a:avLst/>
          </a:prstGeom>
          <a:ln w="12700">
            <a:solidFill>
              <a:schemeClr val="lt1"/>
            </a:solidFill>
          </a:ln>
        </p:spPr>
        <p:style>
          <a:lnRef idx="1">
            <a:schemeClr val="accent1"/>
          </a:lnRef>
          <a:fillRef idx="0">
            <a:schemeClr val="accent1"/>
          </a:fillRef>
          <a:effectRef idx="0">
            <a:schemeClr val="accent1"/>
          </a:effectRef>
          <a:fontRef idx="minor">
            <a:schemeClr val="tx1"/>
          </a:fontRef>
        </p:style>
      </p:cxnSp>
      <p:sp>
        <p:nvSpPr>
          <p:cNvPr id="3920" name="pgshape"/>
          <p:cNvSpPr txBox="1"/>
          <p:nvPr>
            <p:custDataLst>
              <p:tags r:id="rId5"/>
            </p:custDataLst>
          </p:nvPr>
        </p:nvSpPr>
        <p:spPr>
          <a:xfrm>
            <a:off x="3393440" y="3733820"/>
            <a:ext cx="900853" cy="508000"/>
          </a:xfrm>
          <a:prstGeom prst="rect">
            <a:avLst/>
          </a:prstGeom>
          <a:solidFill>
            <a:schemeClr val="accent1">
              <a:lumMod val="20000"/>
              <a:lumOff val="80000"/>
            </a:schemeClr>
          </a:solidFill>
        </p:spPr>
        <p:txBody>
          <a:bodyPr vert="horz" wrap="square" rtlCol="0" anchor="ctr" anchorCtr="1">
            <a:noAutofit/>
          </a:bodyPr>
          <a:lstStyle/>
          <a:p>
            <a:r>
              <a:rPr lang="en-US" sz="1300" b="1" dirty="0">
                <a:solidFill>
                  <a:srgbClr val="002060"/>
                </a:solidFill>
                <a:latin typeface="Calibri"/>
              </a:rPr>
              <a:t>1</a:t>
            </a:r>
            <a:r>
              <a:rPr lang="ru-RU" sz="1300" b="1" dirty="0">
                <a:solidFill>
                  <a:srgbClr val="002060"/>
                </a:solidFill>
                <a:latin typeface="Calibri"/>
              </a:rPr>
              <a:t>970</a:t>
            </a:r>
            <a:endParaRPr lang="en-US" sz="1300" b="1" dirty="0">
              <a:solidFill>
                <a:srgbClr val="002060"/>
              </a:solidFill>
              <a:latin typeface="Calibri"/>
            </a:endParaRPr>
          </a:p>
        </p:txBody>
      </p:sp>
      <p:cxnSp>
        <p:nvCxnSpPr>
          <p:cNvPr id="3922" name="pgshape"/>
          <p:cNvCxnSpPr/>
          <p:nvPr/>
        </p:nvCxnSpPr>
        <p:spPr>
          <a:xfrm>
            <a:off x="4294293" y="3886220"/>
            <a:ext cx="0" cy="203200"/>
          </a:xfrm>
          <a:prstGeom prst="line">
            <a:avLst/>
          </a:prstGeom>
          <a:ln w="12700">
            <a:solidFill>
              <a:schemeClr val="lt1"/>
            </a:solidFill>
          </a:ln>
        </p:spPr>
        <p:style>
          <a:lnRef idx="1">
            <a:schemeClr val="accent1"/>
          </a:lnRef>
          <a:fillRef idx="0">
            <a:schemeClr val="accent1"/>
          </a:fillRef>
          <a:effectRef idx="0">
            <a:schemeClr val="accent1"/>
          </a:effectRef>
          <a:fontRef idx="minor">
            <a:schemeClr val="tx1"/>
          </a:fontRef>
        </p:style>
      </p:cxnSp>
      <p:sp>
        <p:nvSpPr>
          <p:cNvPr id="3923" name="pgshape"/>
          <p:cNvSpPr txBox="1"/>
          <p:nvPr>
            <p:custDataLst>
              <p:tags r:id="rId6"/>
            </p:custDataLst>
          </p:nvPr>
        </p:nvSpPr>
        <p:spPr>
          <a:xfrm>
            <a:off x="4294294" y="3733820"/>
            <a:ext cx="900853" cy="508000"/>
          </a:xfrm>
          <a:prstGeom prst="rect">
            <a:avLst/>
          </a:prstGeom>
          <a:solidFill>
            <a:schemeClr val="accent1">
              <a:lumMod val="20000"/>
              <a:lumOff val="80000"/>
            </a:schemeClr>
          </a:solidFill>
        </p:spPr>
        <p:txBody>
          <a:bodyPr vert="horz" wrap="square" rtlCol="0" anchor="ctr" anchorCtr="1">
            <a:noAutofit/>
          </a:bodyPr>
          <a:lstStyle/>
          <a:p>
            <a:r>
              <a:rPr lang="en-US" sz="1300" b="1" dirty="0">
                <a:solidFill>
                  <a:srgbClr val="002060"/>
                </a:solidFill>
                <a:latin typeface="Calibri"/>
              </a:rPr>
              <a:t>1</a:t>
            </a:r>
            <a:r>
              <a:rPr lang="ru-RU" sz="1300" b="1" dirty="0">
                <a:solidFill>
                  <a:srgbClr val="002060"/>
                </a:solidFill>
                <a:latin typeface="Calibri"/>
              </a:rPr>
              <a:t>975</a:t>
            </a:r>
            <a:endParaRPr lang="en-US" sz="1300" b="1" dirty="0">
              <a:solidFill>
                <a:srgbClr val="002060"/>
              </a:solidFill>
              <a:latin typeface="Calibri"/>
            </a:endParaRPr>
          </a:p>
        </p:txBody>
      </p:sp>
      <p:cxnSp>
        <p:nvCxnSpPr>
          <p:cNvPr id="3925" name="pgshape"/>
          <p:cNvCxnSpPr/>
          <p:nvPr/>
        </p:nvCxnSpPr>
        <p:spPr>
          <a:xfrm>
            <a:off x="5195147" y="3886220"/>
            <a:ext cx="0" cy="203200"/>
          </a:xfrm>
          <a:prstGeom prst="line">
            <a:avLst/>
          </a:prstGeom>
          <a:ln w="12700">
            <a:solidFill>
              <a:schemeClr val="lt1"/>
            </a:solidFill>
          </a:ln>
        </p:spPr>
        <p:style>
          <a:lnRef idx="1">
            <a:schemeClr val="accent1"/>
          </a:lnRef>
          <a:fillRef idx="0">
            <a:schemeClr val="accent1"/>
          </a:fillRef>
          <a:effectRef idx="0">
            <a:schemeClr val="accent1"/>
          </a:effectRef>
          <a:fontRef idx="minor">
            <a:schemeClr val="tx1"/>
          </a:fontRef>
        </p:style>
      </p:cxnSp>
      <p:sp>
        <p:nvSpPr>
          <p:cNvPr id="3926" name="pgshape"/>
          <p:cNvSpPr txBox="1"/>
          <p:nvPr>
            <p:custDataLst>
              <p:tags r:id="rId7"/>
            </p:custDataLst>
          </p:nvPr>
        </p:nvSpPr>
        <p:spPr>
          <a:xfrm>
            <a:off x="5195148" y="3733820"/>
            <a:ext cx="900853" cy="508000"/>
          </a:xfrm>
          <a:prstGeom prst="rect">
            <a:avLst/>
          </a:prstGeom>
          <a:solidFill>
            <a:schemeClr val="accent1">
              <a:lumMod val="20000"/>
              <a:lumOff val="80000"/>
            </a:schemeClr>
          </a:solidFill>
        </p:spPr>
        <p:txBody>
          <a:bodyPr vert="horz" wrap="square" rtlCol="0" anchor="ctr" anchorCtr="1">
            <a:noAutofit/>
          </a:bodyPr>
          <a:lstStyle/>
          <a:p>
            <a:r>
              <a:rPr lang="en-US" sz="1300" b="1" dirty="0">
                <a:solidFill>
                  <a:srgbClr val="002060"/>
                </a:solidFill>
                <a:latin typeface="Calibri"/>
              </a:rPr>
              <a:t>19</a:t>
            </a:r>
            <a:r>
              <a:rPr lang="ru-RU" sz="1300" b="1" dirty="0">
                <a:solidFill>
                  <a:srgbClr val="002060"/>
                </a:solidFill>
                <a:latin typeface="Calibri"/>
              </a:rPr>
              <a:t>80</a:t>
            </a:r>
            <a:endParaRPr lang="en-US" sz="1300" b="1" dirty="0">
              <a:solidFill>
                <a:srgbClr val="002060"/>
              </a:solidFill>
              <a:latin typeface="Calibri"/>
            </a:endParaRPr>
          </a:p>
        </p:txBody>
      </p:sp>
      <p:cxnSp>
        <p:nvCxnSpPr>
          <p:cNvPr id="3928" name="pgshape"/>
          <p:cNvCxnSpPr/>
          <p:nvPr/>
        </p:nvCxnSpPr>
        <p:spPr>
          <a:xfrm>
            <a:off x="6096000" y="3886220"/>
            <a:ext cx="0" cy="203200"/>
          </a:xfrm>
          <a:prstGeom prst="line">
            <a:avLst/>
          </a:prstGeom>
          <a:ln w="12700">
            <a:solidFill>
              <a:schemeClr val="lt1"/>
            </a:solidFill>
          </a:ln>
        </p:spPr>
        <p:style>
          <a:lnRef idx="1">
            <a:schemeClr val="accent1"/>
          </a:lnRef>
          <a:fillRef idx="0">
            <a:schemeClr val="accent1"/>
          </a:fillRef>
          <a:effectRef idx="0">
            <a:schemeClr val="accent1"/>
          </a:effectRef>
          <a:fontRef idx="minor">
            <a:schemeClr val="tx1"/>
          </a:fontRef>
        </p:style>
      </p:cxnSp>
      <p:sp>
        <p:nvSpPr>
          <p:cNvPr id="3929" name="pgshape"/>
          <p:cNvSpPr txBox="1"/>
          <p:nvPr>
            <p:custDataLst>
              <p:tags r:id="rId8"/>
            </p:custDataLst>
          </p:nvPr>
        </p:nvSpPr>
        <p:spPr>
          <a:xfrm>
            <a:off x="6096000" y="3733820"/>
            <a:ext cx="900853" cy="508000"/>
          </a:xfrm>
          <a:prstGeom prst="rect">
            <a:avLst/>
          </a:prstGeom>
          <a:solidFill>
            <a:schemeClr val="accent1">
              <a:lumMod val="20000"/>
              <a:lumOff val="80000"/>
            </a:schemeClr>
          </a:solidFill>
        </p:spPr>
        <p:txBody>
          <a:bodyPr vert="horz" wrap="square" rtlCol="0" anchor="ctr" anchorCtr="1">
            <a:noAutofit/>
          </a:bodyPr>
          <a:lstStyle/>
          <a:p>
            <a:r>
              <a:rPr lang="en-US" sz="1300" b="1" dirty="0">
                <a:solidFill>
                  <a:srgbClr val="002060"/>
                </a:solidFill>
                <a:latin typeface="Calibri"/>
              </a:rPr>
              <a:t>19</a:t>
            </a:r>
            <a:r>
              <a:rPr lang="ru-RU" sz="1300" b="1" dirty="0">
                <a:solidFill>
                  <a:srgbClr val="002060"/>
                </a:solidFill>
                <a:latin typeface="Calibri"/>
              </a:rPr>
              <a:t>85</a:t>
            </a:r>
            <a:endParaRPr lang="en-US" sz="1300" b="1" dirty="0">
              <a:solidFill>
                <a:srgbClr val="002060"/>
              </a:solidFill>
              <a:latin typeface="Calibri"/>
            </a:endParaRPr>
          </a:p>
        </p:txBody>
      </p:sp>
      <p:cxnSp>
        <p:nvCxnSpPr>
          <p:cNvPr id="3931" name="pgshape"/>
          <p:cNvCxnSpPr/>
          <p:nvPr/>
        </p:nvCxnSpPr>
        <p:spPr>
          <a:xfrm>
            <a:off x="6996853" y="3886220"/>
            <a:ext cx="0" cy="203200"/>
          </a:xfrm>
          <a:prstGeom prst="line">
            <a:avLst/>
          </a:prstGeom>
          <a:ln w="12700">
            <a:solidFill>
              <a:schemeClr val="lt1"/>
            </a:solidFill>
          </a:ln>
        </p:spPr>
        <p:style>
          <a:lnRef idx="1">
            <a:schemeClr val="accent1"/>
          </a:lnRef>
          <a:fillRef idx="0">
            <a:schemeClr val="accent1"/>
          </a:fillRef>
          <a:effectRef idx="0">
            <a:schemeClr val="accent1"/>
          </a:effectRef>
          <a:fontRef idx="minor">
            <a:schemeClr val="tx1"/>
          </a:fontRef>
        </p:style>
      </p:cxnSp>
      <p:sp>
        <p:nvSpPr>
          <p:cNvPr id="3932" name="pgshape"/>
          <p:cNvSpPr txBox="1"/>
          <p:nvPr>
            <p:custDataLst>
              <p:tags r:id="rId9"/>
            </p:custDataLst>
          </p:nvPr>
        </p:nvSpPr>
        <p:spPr>
          <a:xfrm>
            <a:off x="6996854" y="3733820"/>
            <a:ext cx="900853" cy="508000"/>
          </a:xfrm>
          <a:prstGeom prst="rect">
            <a:avLst/>
          </a:prstGeom>
          <a:solidFill>
            <a:schemeClr val="accent1">
              <a:lumMod val="20000"/>
              <a:lumOff val="80000"/>
            </a:schemeClr>
          </a:solidFill>
        </p:spPr>
        <p:txBody>
          <a:bodyPr vert="horz" wrap="square" rtlCol="0" anchor="ctr" anchorCtr="1">
            <a:noAutofit/>
          </a:bodyPr>
          <a:lstStyle/>
          <a:p>
            <a:r>
              <a:rPr lang="en-US" sz="1300" b="1" dirty="0">
                <a:solidFill>
                  <a:srgbClr val="002060"/>
                </a:solidFill>
                <a:latin typeface="Calibri"/>
              </a:rPr>
              <a:t>19</a:t>
            </a:r>
            <a:r>
              <a:rPr lang="ru-RU" sz="1300" b="1" dirty="0">
                <a:solidFill>
                  <a:srgbClr val="002060"/>
                </a:solidFill>
                <a:latin typeface="Calibri"/>
              </a:rPr>
              <a:t>90</a:t>
            </a:r>
            <a:endParaRPr lang="en-US" sz="1300" b="1" dirty="0">
              <a:solidFill>
                <a:srgbClr val="002060"/>
              </a:solidFill>
              <a:latin typeface="Calibri"/>
            </a:endParaRPr>
          </a:p>
        </p:txBody>
      </p:sp>
      <p:cxnSp>
        <p:nvCxnSpPr>
          <p:cNvPr id="3934" name="pgshape"/>
          <p:cNvCxnSpPr/>
          <p:nvPr/>
        </p:nvCxnSpPr>
        <p:spPr>
          <a:xfrm>
            <a:off x="7897707" y="3886220"/>
            <a:ext cx="0" cy="203200"/>
          </a:xfrm>
          <a:prstGeom prst="line">
            <a:avLst/>
          </a:prstGeom>
          <a:ln w="12700">
            <a:solidFill>
              <a:schemeClr val="lt1"/>
            </a:solidFill>
          </a:ln>
        </p:spPr>
        <p:style>
          <a:lnRef idx="1">
            <a:schemeClr val="accent1"/>
          </a:lnRef>
          <a:fillRef idx="0">
            <a:schemeClr val="accent1"/>
          </a:fillRef>
          <a:effectRef idx="0">
            <a:schemeClr val="accent1"/>
          </a:effectRef>
          <a:fontRef idx="minor">
            <a:schemeClr val="tx1"/>
          </a:fontRef>
        </p:style>
      </p:cxnSp>
      <p:sp>
        <p:nvSpPr>
          <p:cNvPr id="3935" name="pgshape"/>
          <p:cNvSpPr txBox="1"/>
          <p:nvPr>
            <p:custDataLst>
              <p:tags r:id="rId10"/>
            </p:custDataLst>
          </p:nvPr>
        </p:nvSpPr>
        <p:spPr>
          <a:xfrm>
            <a:off x="7897707" y="3733820"/>
            <a:ext cx="900853" cy="508000"/>
          </a:xfrm>
          <a:prstGeom prst="rect">
            <a:avLst/>
          </a:prstGeom>
          <a:solidFill>
            <a:schemeClr val="accent1">
              <a:lumMod val="20000"/>
              <a:lumOff val="80000"/>
            </a:schemeClr>
          </a:solidFill>
        </p:spPr>
        <p:txBody>
          <a:bodyPr vert="horz" wrap="square" rtlCol="0" anchor="ctr" anchorCtr="1">
            <a:noAutofit/>
          </a:bodyPr>
          <a:lstStyle/>
          <a:p>
            <a:r>
              <a:rPr lang="en-US" sz="1300" b="1" dirty="0">
                <a:solidFill>
                  <a:srgbClr val="002060"/>
                </a:solidFill>
                <a:latin typeface="Calibri"/>
              </a:rPr>
              <a:t>19</a:t>
            </a:r>
            <a:r>
              <a:rPr lang="ru-RU" sz="1300" b="1" dirty="0">
                <a:solidFill>
                  <a:srgbClr val="002060"/>
                </a:solidFill>
                <a:latin typeface="Calibri"/>
              </a:rPr>
              <a:t>9</a:t>
            </a:r>
            <a:r>
              <a:rPr lang="en-US" sz="1300" b="1" dirty="0">
                <a:solidFill>
                  <a:srgbClr val="002060"/>
                </a:solidFill>
                <a:latin typeface="Calibri"/>
              </a:rPr>
              <a:t>5</a:t>
            </a:r>
          </a:p>
        </p:txBody>
      </p:sp>
      <p:cxnSp>
        <p:nvCxnSpPr>
          <p:cNvPr id="3937" name="pgshape"/>
          <p:cNvCxnSpPr/>
          <p:nvPr/>
        </p:nvCxnSpPr>
        <p:spPr>
          <a:xfrm>
            <a:off x="8798560" y="3886220"/>
            <a:ext cx="0" cy="203200"/>
          </a:xfrm>
          <a:prstGeom prst="line">
            <a:avLst/>
          </a:prstGeom>
          <a:ln w="12700">
            <a:solidFill>
              <a:schemeClr val="lt1"/>
            </a:solidFill>
          </a:ln>
        </p:spPr>
        <p:style>
          <a:lnRef idx="1">
            <a:schemeClr val="accent1"/>
          </a:lnRef>
          <a:fillRef idx="0">
            <a:schemeClr val="accent1"/>
          </a:fillRef>
          <a:effectRef idx="0">
            <a:schemeClr val="accent1"/>
          </a:effectRef>
          <a:fontRef idx="minor">
            <a:schemeClr val="tx1"/>
          </a:fontRef>
        </p:style>
      </p:cxnSp>
      <p:sp>
        <p:nvSpPr>
          <p:cNvPr id="3938" name="pgshape"/>
          <p:cNvSpPr txBox="1"/>
          <p:nvPr>
            <p:custDataLst>
              <p:tags r:id="rId11"/>
            </p:custDataLst>
          </p:nvPr>
        </p:nvSpPr>
        <p:spPr>
          <a:xfrm>
            <a:off x="8798562" y="3733820"/>
            <a:ext cx="900853" cy="508000"/>
          </a:xfrm>
          <a:prstGeom prst="rect">
            <a:avLst/>
          </a:prstGeom>
          <a:solidFill>
            <a:schemeClr val="accent1">
              <a:lumMod val="20000"/>
              <a:lumOff val="80000"/>
            </a:schemeClr>
          </a:solidFill>
        </p:spPr>
        <p:txBody>
          <a:bodyPr vert="horz" wrap="square" rtlCol="0" anchor="ctr" anchorCtr="1">
            <a:noAutofit/>
          </a:bodyPr>
          <a:lstStyle/>
          <a:p>
            <a:r>
              <a:rPr lang="ru-RU" sz="1300" b="1" dirty="0">
                <a:solidFill>
                  <a:srgbClr val="002060"/>
                </a:solidFill>
                <a:latin typeface="Calibri"/>
              </a:rPr>
              <a:t>2000</a:t>
            </a:r>
            <a:endParaRPr lang="en-US" sz="1300" b="1" dirty="0">
              <a:solidFill>
                <a:srgbClr val="002060"/>
              </a:solidFill>
              <a:latin typeface="Calibri"/>
            </a:endParaRPr>
          </a:p>
        </p:txBody>
      </p:sp>
      <p:cxnSp>
        <p:nvCxnSpPr>
          <p:cNvPr id="3940" name="pgshape"/>
          <p:cNvCxnSpPr/>
          <p:nvPr/>
        </p:nvCxnSpPr>
        <p:spPr>
          <a:xfrm>
            <a:off x="9699413" y="3886220"/>
            <a:ext cx="0" cy="203200"/>
          </a:xfrm>
          <a:prstGeom prst="line">
            <a:avLst/>
          </a:prstGeom>
          <a:ln w="12700">
            <a:solidFill>
              <a:schemeClr val="lt1"/>
            </a:solidFill>
          </a:ln>
        </p:spPr>
        <p:style>
          <a:lnRef idx="1">
            <a:schemeClr val="accent1"/>
          </a:lnRef>
          <a:fillRef idx="0">
            <a:schemeClr val="accent1"/>
          </a:fillRef>
          <a:effectRef idx="0">
            <a:schemeClr val="accent1"/>
          </a:effectRef>
          <a:fontRef idx="minor">
            <a:schemeClr val="tx1"/>
          </a:fontRef>
        </p:style>
      </p:cxnSp>
      <p:sp>
        <p:nvSpPr>
          <p:cNvPr id="3941" name="pgshape"/>
          <p:cNvSpPr txBox="1"/>
          <p:nvPr>
            <p:custDataLst>
              <p:tags r:id="rId12"/>
            </p:custDataLst>
          </p:nvPr>
        </p:nvSpPr>
        <p:spPr>
          <a:xfrm>
            <a:off x="9699414" y="3733820"/>
            <a:ext cx="900853" cy="508000"/>
          </a:xfrm>
          <a:prstGeom prst="rect">
            <a:avLst/>
          </a:prstGeom>
          <a:solidFill>
            <a:schemeClr val="accent1">
              <a:lumMod val="20000"/>
              <a:lumOff val="80000"/>
            </a:schemeClr>
          </a:solidFill>
        </p:spPr>
        <p:txBody>
          <a:bodyPr vert="horz" wrap="square" rtlCol="0" anchor="ctr" anchorCtr="1">
            <a:noAutofit/>
          </a:bodyPr>
          <a:lstStyle/>
          <a:p>
            <a:r>
              <a:rPr lang="ru-RU" sz="1300" b="1" dirty="0">
                <a:solidFill>
                  <a:srgbClr val="002060"/>
                </a:solidFill>
                <a:latin typeface="Calibri"/>
              </a:rPr>
              <a:t>2005</a:t>
            </a:r>
            <a:endParaRPr lang="en-US" sz="1300" b="1" dirty="0">
              <a:solidFill>
                <a:srgbClr val="002060"/>
              </a:solidFill>
              <a:latin typeface="Calibri"/>
            </a:endParaRPr>
          </a:p>
        </p:txBody>
      </p:sp>
      <p:sp>
        <p:nvSpPr>
          <p:cNvPr id="3945" name="milestoneshape"/>
          <p:cNvSpPr txBox="1"/>
          <p:nvPr>
            <p:custDataLst>
              <p:tags r:id="rId13"/>
            </p:custDataLst>
          </p:nvPr>
        </p:nvSpPr>
        <p:spPr>
          <a:xfrm>
            <a:off x="10793901" y="2401738"/>
            <a:ext cx="1260297" cy="228600"/>
          </a:xfrm>
          <a:prstGeom prst="rect">
            <a:avLst/>
          </a:prstGeom>
          <a:noFill/>
        </p:spPr>
        <p:txBody>
          <a:bodyPr vert="horz" wrap="none" lIns="88900" tIns="1270" rIns="88900" bIns="44450" rtlCol="0" anchorCtr="1">
            <a:noAutofit/>
          </a:bodyPr>
          <a:lstStyle/>
          <a:p>
            <a:r>
              <a:rPr lang="ru-RU" sz="1000" b="1" dirty="0">
                <a:solidFill>
                  <a:schemeClr val="tx2"/>
                </a:solidFill>
                <a:latin typeface="Arial" panose="020B0604020202020204" pitchFamily="34" charset="0"/>
                <a:cs typeface="Arial" panose="020B0604020202020204" pitchFamily="34" charset="0"/>
              </a:rPr>
              <a:t>2015</a:t>
            </a:r>
            <a:endParaRPr lang="en-US" sz="1000" b="1" dirty="0">
              <a:solidFill>
                <a:schemeClr val="tx2"/>
              </a:solidFill>
              <a:latin typeface="Arial" panose="020B0604020202020204" pitchFamily="34" charset="0"/>
              <a:cs typeface="Arial" panose="020B0604020202020204" pitchFamily="34" charset="0"/>
            </a:endParaRPr>
          </a:p>
        </p:txBody>
      </p:sp>
      <p:cxnSp>
        <p:nvCxnSpPr>
          <p:cNvPr id="3946" name="milestoneshape"/>
          <p:cNvCxnSpPr/>
          <p:nvPr/>
        </p:nvCxnSpPr>
        <p:spPr>
          <a:xfrm flipH="1" flipV="1">
            <a:off x="11424047" y="2608663"/>
            <a:ext cx="36280" cy="883858"/>
          </a:xfrm>
          <a:prstGeom prst="straightConnector1">
            <a:avLst/>
          </a:prstGeom>
          <a:ln w="15875">
            <a:solidFill>
              <a:srgbClr val="0072BC"/>
            </a:solidFill>
            <a:tailEnd type="oval" w="sm" len="sm"/>
          </a:ln>
        </p:spPr>
        <p:style>
          <a:lnRef idx="1">
            <a:schemeClr val="accent1"/>
          </a:lnRef>
          <a:fillRef idx="0">
            <a:schemeClr val="accent1"/>
          </a:fillRef>
          <a:effectRef idx="0">
            <a:schemeClr val="accent1"/>
          </a:effectRef>
          <a:fontRef idx="minor">
            <a:schemeClr val="tx1"/>
          </a:fontRef>
        </p:style>
      </p:cxnSp>
      <p:sp>
        <p:nvSpPr>
          <p:cNvPr id="3951" name="milestoneshape"/>
          <p:cNvSpPr/>
          <p:nvPr/>
        </p:nvSpPr>
        <p:spPr>
          <a:xfrm>
            <a:off x="9530080" y="3543320"/>
            <a:ext cx="338667" cy="279400"/>
          </a:xfrm>
          <a:prstGeom prst="flowChartMerge">
            <a:avLst/>
          </a:prstGeom>
          <a:solidFill>
            <a:srgbClr val="0072BC"/>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53" name="milestoneshape"/>
          <p:cNvSpPr txBox="1"/>
          <p:nvPr>
            <p:custDataLst>
              <p:tags r:id="rId14"/>
            </p:custDataLst>
          </p:nvPr>
        </p:nvSpPr>
        <p:spPr>
          <a:xfrm>
            <a:off x="8760923" y="3042900"/>
            <a:ext cx="1862667" cy="228600"/>
          </a:xfrm>
          <a:prstGeom prst="rect">
            <a:avLst/>
          </a:prstGeom>
          <a:noFill/>
        </p:spPr>
        <p:txBody>
          <a:bodyPr vert="horz" wrap="none" lIns="88900" tIns="1270" rIns="88900" bIns="44450" rtlCol="0" anchorCtr="1">
            <a:noAutofit/>
          </a:bodyPr>
          <a:lstStyle/>
          <a:p>
            <a:r>
              <a:rPr lang="ru-RU" sz="1000" b="1" dirty="0">
                <a:solidFill>
                  <a:schemeClr val="tx2"/>
                </a:solidFill>
                <a:latin typeface="Arial" panose="020B0604020202020204" pitchFamily="34" charset="0"/>
                <a:cs typeface="Arial" panose="020B0604020202020204" pitchFamily="34" charset="0"/>
              </a:rPr>
              <a:t>2003</a:t>
            </a:r>
            <a:endParaRPr lang="en-US" sz="1000" b="1" dirty="0">
              <a:solidFill>
                <a:schemeClr val="tx2"/>
              </a:solidFill>
              <a:latin typeface="Arial" panose="020B0604020202020204" pitchFamily="34" charset="0"/>
              <a:cs typeface="Arial" panose="020B0604020202020204" pitchFamily="34" charset="0"/>
            </a:endParaRPr>
          </a:p>
        </p:txBody>
      </p:sp>
      <p:cxnSp>
        <p:nvCxnSpPr>
          <p:cNvPr id="3954" name="milestoneshape"/>
          <p:cNvCxnSpPr/>
          <p:nvPr/>
        </p:nvCxnSpPr>
        <p:spPr>
          <a:xfrm flipH="1" flipV="1">
            <a:off x="9682983" y="3237522"/>
            <a:ext cx="7157" cy="271820"/>
          </a:xfrm>
          <a:prstGeom prst="straightConnector1">
            <a:avLst/>
          </a:prstGeom>
          <a:ln w="15875">
            <a:solidFill>
              <a:srgbClr val="0072BC"/>
            </a:solidFill>
            <a:tailEnd type="oval" w="sm" len="sm"/>
          </a:ln>
        </p:spPr>
        <p:style>
          <a:lnRef idx="1">
            <a:schemeClr val="accent1"/>
          </a:lnRef>
          <a:fillRef idx="0">
            <a:schemeClr val="accent1"/>
          </a:fillRef>
          <a:effectRef idx="0">
            <a:schemeClr val="accent1"/>
          </a:effectRef>
          <a:fontRef idx="minor">
            <a:schemeClr val="tx1"/>
          </a:fontRef>
        </p:style>
      </p:cxnSp>
      <p:sp>
        <p:nvSpPr>
          <p:cNvPr id="3955" name="milestoneshape"/>
          <p:cNvSpPr/>
          <p:nvPr/>
        </p:nvSpPr>
        <p:spPr>
          <a:xfrm rot="10800000">
            <a:off x="9980505" y="4152920"/>
            <a:ext cx="338667" cy="279400"/>
          </a:xfrm>
          <a:prstGeom prst="flowChartMerge">
            <a:avLst/>
          </a:prstGeom>
          <a:solidFill>
            <a:srgbClr val="0072BC"/>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56" name="milestoneshape"/>
          <p:cNvSpPr txBox="1"/>
          <p:nvPr>
            <p:custDataLst>
              <p:tags r:id="rId15"/>
            </p:custDataLst>
          </p:nvPr>
        </p:nvSpPr>
        <p:spPr>
          <a:xfrm>
            <a:off x="9009159" y="5464176"/>
            <a:ext cx="2342324" cy="212879"/>
          </a:xfrm>
          <a:prstGeom prst="rect">
            <a:avLst/>
          </a:prstGeom>
          <a:noFill/>
        </p:spPr>
        <p:txBody>
          <a:bodyPr vert="horz" wrap="square" lIns="88900" tIns="44450" rIns="88900" bIns="44450" rtlCol="0" anchor="t" anchorCtr="1">
            <a:spAutoFit/>
          </a:bodyPr>
          <a:lstStyle/>
          <a:p>
            <a:pPr algn="ctr">
              <a:lnSpc>
                <a:spcPct val="80000"/>
              </a:lnSpc>
            </a:pPr>
            <a:r>
              <a:rPr lang="en-US" sz="1000" dirty="0" err="1"/>
              <a:t>IntelSat</a:t>
            </a:r>
            <a:r>
              <a:rPr lang="en-US" sz="1000" dirty="0"/>
              <a:t> was privatized for $ 3.1 billion</a:t>
            </a:r>
            <a:endParaRPr lang="ru-RU" sz="1000" dirty="0"/>
          </a:p>
        </p:txBody>
      </p:sp>
      <p:sp>
        <p:nvSpPr>
          <p:cNvPr id="3957" name="milestoneshape"/>
          <p:cNvSpPr txBox="1"/>
          <p:nvPr>
            <p:custDataLst>
              <p:tags r:id="rId16"/>
            </p:custDataLst>
          </p:nvPr>
        </p:nvSpPr>
        <p:spPr>
          <a:xfrm>
            <a:off x="9218507" y="5349873"/>
            <a:ext cx="1862667" cy="228600"/>
          </a:xfrm>
          <a:prstGeom prst="rect">
            <a:avLst/>
          </a:prstGeom>
          <a:noFill/>
        </p:spPr>
        <p:txBody>
          <a:bodyPr vert="horz" wrap="none" lIns="88900" tIns="44450" rIns="88900" bIns="44450" rtlCol="0" anchor="ctr" anchorCtr="1">
            <a:noAutofit/>
          </a:bodyPr>
          <a:lstStyle/>
          <a:p>
            <a:endParaRPr lang="en-US" sz="1000" dirty="0">
              <a:solidFill>
                <a:schemeClr val="tx2"/>
              </a:solidFill>
            </a:endParaRPr>
          </a:p>
        </p:txBody>
      </p:sp>
      <p:sp>
        <p:nvSpPr>
          <p:cNvPr id="3972" name="milestoneshape"/>
          <p:cNvSpPr txBox="1"/>
          <p:nvPr>
            <p:custDataLst>
              <p:tags r:id="rId17"/>
            </p:custDataLst>
          </p:nvPr>
        </p:nvSpPr>
        <p:spPr>
          <a:xfrm>
            <a:off x="9009157" y="2065752"/>
            <a:ext cx="3102539" cy="335989"/>
          </a:xfrm>
          <a:prstGeom prst="rect">
            <a:avLst/>
          </a:prstGeom>
          <a:noFill/>
        </p:spPr>
        <p:txBody>
          <a:bodyPr vert="horz" wrap="square" lIns="88900" tIns="44450" rIns="88900" bIns="44450" rtlCol="0" anchor="b" anchorCtr="1">
            <a:spAutoFit/>
          </a:bodyPr>
          <a:lstStyle/>
          <a:p>
            <a:pPr algn="ctr">
              <a:lnSpc>
                <a:spcPct val="80000"/>
              </a:lnSpc>
            </a:pPr>
            <a:r>
              <a:rPr lang="en-US" sz="1000" b="1" dirty="0">
                <a:solidFill>
                  <a:srgbClr val="C00000"/>
                </a:solidFill>
                <a:latin typeface="Arial" panose="020B0604020202020204" pitchFamily="34" charset="0"/>
                <a:cs typeface="Arial" panose="020B0604020202020204" pitchFamily="34" charset="0"/>
              </a:rPr>
              <a:t>$ 89 billion – revenue of the USA private sector</a:t>
            </a:r>
          </a:p>
          <a:p>
            <a:pPr algn="ctr">
              <a:lnSpc>
                <a:spcPct val="80000"/>
              </a:lnSpc>
            </a:pPr>
            <a:r>
              <a:rPr lang="en-US" sz="1000" b="1" dirty="0">
                <a:solidFill>
                  <a:srgbClr val="C00000"/>
                </a:solidFill>
                <a:latin typeface="Arial" panose="020B0604020202020204" pitchFamily="34" charset="0"/>
                <a:cs typeface="Arial" panose="020B0604020202020204" pitchFamily="34" charset="0"/>
              </a:rPr>
              <a:t>of satellite communications and television</a:t>
            </a:r>
          </a:p>
        </p:txBody>
      </p:sp>
      <p:sp>
        <p:nvSpPr>
          <p:cNvPr id="3975" name="milestoneshape"/>
          <p:cNvSpPr/>
          <p:nvPr/>
        </p:nvSpPr>
        <p:spPr>
          <a:xfrm rot="10800000">
            <a:off x="7161872" y="4152920"/>
            <a:ext cx="338667" cy="279400"/>
          </a:xfrm>
          <a:prstGeom prst="flowChartMerge">
            <a:avLst/>
          </a:prstGeom>
          <a:solidFill>
            <a:srgbClr val="0072BC"/>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76" name="milestoneshape"/>
          <p:cNvSpPr txBox="1"/>
          <p:nvPr>
            <p:custDataLst>
              <p:tags r:id="rId18"/>
            </p:custDataLst>
          </p:nvPr>
        </p:nvSpPr>
        <p:spPr>
          <a:xfrm>
            <a:off x="6009835" y="5450746"/>
            <a:ext cx="2798093" cy="335989"/>
          </a:xfrm>
          <a:prstGeom prst="rect">
            <a:avLst/>
          </a:prstGeom>
          <a:noFill/>
        </p:spPr>
        <p:txBody>
          <a:bodyPr vert="horz" wrap="square" lIns="88900" tIns="44450" rIns="88900" bIns="44450" rtlCol="0" anchor="t" anchorCtr="1">
            <a:spAutoFit/>
          </a:bodyPr>
          <a:lstStyle/>
          <a:p>
            <a:pPr algn="ctr">
              <a:lnSpc>
                <a:spcPct val="80000"/>
              </a:lnSpc>
            </a:pPr>
            <a:r>
              <a:rPr lang="en-US" sz="1000" dirty="0" err="1"/>
              <a:t>ComSat's</a:t>
            </a:r>
            <a:r>
              <a:rPr lang="en-US" sz="1000" dirty="0"/>
              <a:t> revenue from satellite broadcasting</a:t>
            </a:r>
          </a:p>
          <a:p>
            <a:pPr algn="ctr">
              <a:lnSpc>
                <a:spcPct val="80000"/>
              </a:lnSpc>
            </a:pPr>
            <a:r>
              <a:rPr lang="en-US" sz="1000" dirty="0"/>
              <a:t>of TV programs has grown to $  1 billion per year</a:t>
            </a:r>
            <a:endParaRPr lang="ru-RU" sz="1000" dirty="0"/>
          </a:p>
        </p:txBody>
      </p:sp>
      <p:sp>
        <p:nvSpPr>
          <p:cNvPr id="3977" name="milestoneshape"/>
          <p:cNvSpPr txBox="1"/>
          <p:nvPr>
            <p:custDataLst>
              <p:tags r:id="rId19"/>
            </p:custDataLst>
          </p:nvPr>
        </p:nvSpPr>
        <p:spPr>
          <a:xfrm>
            <a:off x="6416821" y="5257067"/>
            <a:ext cx="1862667" cy="228600"/>
          </a:xfrm>
          <a:prstGeom prst="rect">
            <a:avLst/>
          </a:prstGeom>
          <a:noFill/>
        </p:spPr>
        <p:txBody>
          <a:bodyPr vert="horz" wrap="none" lIns="88900" tIns="44450" rIns="88900" bIns="44450" rtlCol="0" anchor="ctr" anchorCtr="1">
            <a:noAutofit/>
          </a:bodyPr>
          <a:lstStyle/>
          <a:p>
            <a:r>
              <a:rPr lang="en-US" sz="1000" b="1" dirty="0">
                <a:solidFill>
                  <a:schemeClr val="tx2"/>
                </a:solidFill>
                <a:latin typeface="Arial" panose="020B0604020202020204" pitchFamily="34" charset="0"/>
                <a:cs typeface="Arial" panose="020B0604020202020204" pitchFamily="34" charset="0"/>
              </a:rPr>
              <a:t>Early </a:t>
            </a:r>
            <a:r>
              <a:rPr lang="ru-RU" sz="1000" b="1" dirty="0">
                <a:solidFill>
                  <a:schemeClr val="tx2"/>
                </a:solidFill>
                <a:latin typeface="Arial" panose="020B0604020202020204" pitchFamily="34" charset="0"/>
                <a:cs typeface="Arial" panose="020B0604020202020204" pitchFamily="34" charset="0"/>
              </a:rPr>
              <a:t>1990</a:t>
            </a:r>
            <a:r>
              <a:rPr lang="en-US" sz="1000" b="1" dirty="0">
                <a:solidFill>
                  <a:schemeClr val="tx2"/>
                </a:solidFill>
                <a:latin typeface="Arial" panose="020B0604020202020204" pitchFamily="34" charset="0"/>
                <a:cs typeface="Arial" panose="020B0604020202020204" pitchFamily="34" charset="0"/>
              </a:rPr>
              <a:t>s</a:t>
            </a:r>
          </a:p>
        </p:txBody>
      </p:sp>
      <p:cxnSp>
        <p:nvCxnSpPr>
          <p:cNvPr id="3978" name="milestoneshape"/>
          <p:cNvCxnSpPr/>
          <p:nvPr/>
        </p:nvCxnSpPr>
        <p:spPr>
          <a:xfrm>
            <a:off x="7331206" y="4452119"/>
            <a:ext cx="16949" cy="824747"/>
          </a:xfrm>
          <a:prstGeom prst="straightConnector1">
            <a:avLst/>
          </a:prstGeom>
          <a:ln w="15875">
            <a:solidFill>
              <a:srgbClr val="0072BC"/>
            </a:solidFill>
            <a:tailEnd type="oval" w="sm" len="sm"/>
          </a:ln>
        </p:spPr>
        <p:style>
          <a:lnRef idx="1">
            <a:schemeClr val="accent1"/>
          </a:lnRef>
          <a:fillRef idx="0">
            <a:schemeClr val="accent1"/>
          </a:fillRef>
          <a:effectRef idx="0">
            <a:schemeClr val="accent1"/>
          </a:effectRef>
          <a:fontRef idx="minor">
            <a:schemeClr val="tx1"/>
          </a:fontRef>
        </p:style>
      </p:cxnSp>
      <p:sp>
        <p:nvSpPr>
          <p:cNvPr id="3987" name="milestoneshape"/>
          <p:cNvSpPr/>
          <p:nvPr/>
        </p:nvSpPr>
        <p:spPr>
          <a:xfrm>
            <a:off x="5179981" y="3543320"/>
            <a:ext cx="338667" cy="279400"/>
          </a:xfrm>
          <a:prstGeom prst="flowChartMerge">
            <a:avLst/>
          </a:prstGeom>
          <a:solidFill>
            <a:srgbClr val="0072BC"/>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88" name="milestoneshape"/>
          <p:cNvSpPr txBox="1"/>
          <p:nvPr>
            <p:custDataLst>
              <p:tags r:id="rId20"/>
            </p:custDataLst>
          </p:nvPr>
        </p:nvSpPr>
        <p:spPr>
          <a:xfrm>
            <a:off x="3599723" y="3037447"/>
            <a:ext cx="3562148" cy="335989"/>
          </a:xfrm>
          <a:prstGeom prst="rect">
            <a:avLst/>
          </a:prstGeom>
          <a:noFill/>
        </p:spPr>
        <p:txBody>
          <a:bodyPr vert="horz" wrap="square" lIns="88900" tIns="44450" rIns="88900" bIns="44450" rtlCol="0" anchor="b" anchorCtr="1">
            <a:spAutoFit/>
          </a:bodyPr>
          <a:lstStyle/>
          <a:p>
            <a:pPr algn="ctr">
              <a:lnSpc>
                <a:spcPct val="80000"/>
              </a:lnSpc>
            </a:pPr>
            <a:r>
              <a:rPr lang="en-US" sz="1000" dirty="0"/>
              <a:t>The emergence of systems of geostationary communication satellites, space navigation and satellite television</a:t>
            </a:r>
          </a:p>
        </p:txBody>
      </p:sp>
      <p:sp>
        <p:nvSpPr>
          <p:cNvPr id="3989" name="milestoneshape"/>
          <p:cNvSpPr txBox="1"/>
          <p:nvPr>
            <p:custDataLst>
              <p:tags r:id="rId21"/>
            </p:custDataLst>
          </p:nvPr>
        </p:nvSpPr>
        <p:spPr>
          <a:xfrm>
            <a:off x="4417981" y="3346705"/>
            <a:ext cx="1862667" cy="228600"/>
          </a:xfrm>
          <a:prstGeom prst="rect">
            <a:avLst/>
          </a:prstGeom>
          <a:noFill/>
        </p:spPr>
        <p:txBody>
          <a:bodyPr vert="horz" wrap="none" lIns="88900" tIns="1270" rIns="88900" bIns="44450" rtlCol="0" anchorCtr="1">
            <a:noAutofit/>
          </a:bodyPr>
          <a:lstStyle/>
          <a:p>
            <a:r>
              <a:rPr lang="ru-RU" sz="1000" b="1" dirty="0">
                <a:solidFill>
                  <a:schemeClr val="tx2"/>
                </a:solidFill>
                <a:latin typeface="Arial" panose="020B0604020202020204" pitchFamily="34" charset="0"/>
                <a:cs typeface="Arial" panose="020B0604020202020204" pitchFamily="34" charset="0"/>
              </a:rPr>
              <a:t>1965-1980</a:t>
            </a:r>
            <a:endParaRPr lang="en-US" sz="1000" b="1" dirty="0">
              <a:solidFill>
                <a:schemeClr val="tx2"/>
              </a:solidFill>
              <a:latin typeface="Arial" panose="020B0604020202020204" pitchFamily="34" charset="0"/>
              <a:cs typeface="Arial" panose="020B0604020202020204" pitchFamily="34" charset="0"/>
            </a:endParaRPr>
          </a:p>
        </p:txBody>
      </p:sp>
      <p:sp>
        <p:nvSpPr>
          <p:cNvPr id="3991" name="milestoneshape"/>
          <p:cNvSpPr/>
          <p:nvPr/>
        </p:nvSpPr>
        <p:spPr>
          <a:xfrm rot="10800000">
            <a:off x="2827147" y="4152920"/>
            <a:ext cx="338667" cy="279400"/>
          </a:xfrm>
          <a:prstGeom prst="flowChartMerge">
            <a:avLst/>
          </a:prstGeom>
          <a:solidFill>
            <a:srgbClr val="0072BC"/>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92" name="milestoneshape"/>
          <p:cNvSpPr txBox="1"/>
          <p:nvPr>
            <p:custDataLst>
              <p:tags r:id="rId22"/>
            </p:custDataLst>
          </p:nvPr>
        </p:nvSpPr>
        <p:spPr>
          <a:xfrm>
            <a:off x="1625768" y="5371371"/>
            <a:ext cx="2792213" cy="335989"/>
          </a:xfrm>
          <a:prstGeom prst="rect">
            <a:avLst/>
          </a:prstGeom>
          <a:noFill/>
        </p:spPr>
        <p:txBody>
          <a:bodyPr vert="horz" wrap="square" lIns="88900" tIns="44450" rIns="88900" bIns="44450" rtlCol="0" anchor="t" anchorCtr="1">
            <a:spAutoFit/>
          </a:bodyPr>
          <a:lstStyle/>
          <a:p>
            <a:pPr algn="ctr">
              <a:lnSpc>
                <a:spcPct val="80000"/>
              </a:lnSpc>
            </a:pPr>
            <a:r>
              <a:rPr lang="en-US" sz="1000" dirty="0"/>
              <a:t>Launch of the first commercial international communications satellite</a:t>
            </a:r>
            <a:r>
              <a:rPr lang="ru-RU" sz="1000" dirty="0"/>
              <a:t>–</a:t>
            </a:r>
            <a:r>
              <a:rPr lang="en-US" sz="1000" dirty="0"/>
              <a:t> </a:t>
            </a:r>
            <a:r>
              <a:rPr lang="fr-FR" sz="1000" dirty="0"/>
              <a:t>IntelSat I</a:t>
            </a:r>
            <a:r>
              <a:rPr lang="ru-RU" sz="1000" dirty="0"/>
              <a:t> (</a:t>
            </a:r>
            <a:r>
              <a:rPr lang="en-US" sz="1000" dirty="0" err="1"/>
              <a:t>EarlyBird</a:t>
            </a:r>
            <a:r>
              <a:rPr lang="ru-RU" sz="1000" dirty="0"/>
              <a:t>)</a:t>
            </a:r>
            <a:endParaRPr lang="en-US" sz="1000" dirty="0"/>
          </a:p>
        </p:txBody>
      </p:sp>
      <p:sp>
        <p:nvSpPr>
          <p:cNvPr id="3993" name="milestoneshape"/>
          <p:cNvSpPr txBox="1"/>
          <p:nvPr>
            <p:custDataLst>
              <p:tags r:id="rId23"/>
            </p:custDataLst>
          </p:nvPr>
        </p:nvSpPr>
        <p:spPr>
          <a:xfrm>
            <a:off x="2074715" y="5222142"/>
            <a:ext cx="1862667" cy="228600"/>
          </a:xfrm>
          <a:prstGeom prst="rect">
            <a:avLst/>
          </a:prstGeom>
          <a:noFill/>
        </p:spPr>
        <p:txBody>
          <a:bodyPr vert="horz" wrap="none" lIns="88900" tIns="44450" rIns="88900" bIns="44450" rtlCol="0" anchor="ctr" anchorCtr="1">
            <a:noAutofit/>
          </a:bodyPr>
          <a:lstStyle/>
          <a:p>
            <a:r>
              <a:rPr lang="en-US" sz="1000" b="1" dirty="0">
                <a:solidFill>
                  <a:schemeClr val="tx2"/>
                </a:solidFill>
                <a:latin typeface="Arial" panose="020B0604020202020204" pitchFamily="34" charset="0"/>
                <a:cs typeface="Arial" panose="020B0604020202020204" pitchFamily="34" charset="0"/>
              </a:rPr>
              <a:t>1965</a:t>
            </a:r>
          </a:p>
        </p:txBody>
      </p:sp>
      <p:cxnSp>
        <p:nvCxnSpPr>
          <p:cNvPr id="3994" name="milestoneshape"/>
          <p:cNvCxnSpPr/>
          <p:nvPr/>
        </p:nvCxnSpPr>
        <p:spPr>
          <a:xfrm>
            <a:off x="3006048" y="4457727"/>
            <a:ext cx="22987" cy="777525"/>
          </a:xfrm>
          <a:prstGeom prst="straightConnector1">
            <a:avLst/>
          </a:prstGeom>
          <a:ln w="15875">
            <a:solidFill>
              <a:srgbClr val="0072BC"/>
            </a:solidFill>
            <a:tailEnd type="oval" w="sm" len="sm"/>
          </a:ln>
        </p:spPr>
        <p:style>
          <a:lnRef idx="1">
            <a:schemeClr val="accent1"/>
          </a:lnRef>
          <a:fillRef idx="0">
            <a:schemeClr val="accent1"/>
          </a:fillRef>
          <a:effectRef idx="0">
            <a:schemeClr val="accent1"/>
          </a:effectRef>
          <a:fontRef idx="minor">
            <a:schemeClr val="tx1"/>
          </a:fontRef>
        </p:style>
      </p:cxnSp>
      <p:sp>
        <p:nvSpPr>
          <p:cNvPr id="3995" name="milestoneshape"/>
          <p:cNvSpPr/>
          <p:nvPr/>
        </p:nvSpPr>
        <p:spPr>
          <a:xfrm>
            <a:off x="2586092" y="3549690"/>
            <a:ext cx="338667" cy="279400"/>
          </a:xfrm>
          <a:prstGeom prst="flowChartMerge">
            <a:avLst/>
          </a:prstGeom>
          <a:solidFill>
            <a:srgbClr val="0072BC"/>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96" name="milestoneshape"/>
          <p:cNvSpPr txBox="1"/>
          <p:nvPr>
            <p:custDataLst>
              <p:tags r:id="rId24"/>
            </p:custDataLst>
          </p:nvPr>
        </p:nvSpPr>
        <p:spPr>
          <a:xfrm>
            <a:off x="1102212" y="2026454"/>
            <a:ext cx="3278293" cy="582211"/>
          </a:xfrm>
          <a:prstGeom prst="rect">
            <a:avLst/>
          </a:prstGeom>
          <a:noFill/>
        </p:spPr>
        <p:txBody>
          <a:bodyPr vert="horz" wrap="square" lIns="88900" tIns="44450" rIns="88900" bIns="44450" rtlCol="0" anchor="b" anchorCtr="1">
            <a:spAutoFit/>
          </a:bodyPr>
          <a:lstStyle/>
          <a:p>
            <a:pPr algn="ctr">
              <a:lnSpc>
                <a:spcPct val="80000"/>
              </a:lnSpc>
            </a:pPr>
            <a:endParaRPr lang="en-US" sz="1000" dirty="0"/>
          </a:p>
          <a:p>
            <a:pPr algn="ctr">
              <a:lnSpc>
                <a:spcPct val="80000"/>
              </a:lnSpc>
            </a:pPr>
            <a:r>
              <a:rPr lang="en-US" sz="1000" dirty="0"/>
              <a:t>Space Agencies of 17 countries joined the project and created an international communications consortium</a:t>
            </a:r>
          </a:p>
          <a:p>
            <a:pPr algn="ctr">
              <a:lnSpc>
                <a:spcPct val="80000"/>
              </a:lnSpc>
            </a:pPr>
            <a:r>
              <a:rPr lang="en-US" sz="1000" dirty="0" err="1"/>
              <a:t>IntelSat</a:t>
            </a:r>
            <a:endParaRPr lang="en-US" sz="1000" dirty="0"/>
          </a:p>
        </p:txBody>
      </p:sp>
      <p:sp>
        <p:nvSpPr>
          <p:cNvPr id="3997" name="milestoneshape"/>
          <p:cNvSpPr txBox="1"/>
          <p:nvPr>
            <p:custDataLst>
              <p:tags r:id="rId25"/>
            </p:custDataLst>
          </p:nvPr>
        </p:nvSpPr>
        <p:spPr>
          <a:xfrm>
            <a:off x="1788123" y="2593561"/>
            <a:ext cx="1862667" cy="228600"/>
          </a:xfrm>
          <a:prstGeom prst="rect">
            <a:avLst/>
          </a:prstGeom>
          <a:noFill/>
        </p:spPr>
        <p:txBody>
          <a:bodyPr vert="horz" wrap="none" lIns="88900" tIns="1270" rIns="88900" bIns="44450" rtlCol="0" anchorCtr="1">
            <a:noAutofit/>
          </a:bodyPr>
          <a:lstStyle/>
          <a:p>
            <a:r>
              <a:rPr lang="ru-RU" sz="1000" b="1" dirty="0">
                <a:solidFill>
                  <a:schemeClr val="tx2"/>
                </a:solidFill>
                <a:latin typeface="Arial" panose="020B0604020202020204" pitchFamily="34" charset="0"/>
                <a:cs typeface="Arial" panose="020B0604020202020204" pitchFamily="34" charset="0"/>
              </a:rPr>
              <a:t>1964</a:t>
            </a:r>
            <a:endParaRPr lang="en-US" sz="1000" b="1" dirty="0">
              <a:solidFill>
                <a:schemeClr val="tx2"/>
              </a:solidFill>
              <a:latin typeface="Arial" panose="020B0604020202020204" pitchFamily="34" charset="0"/>
              <a:cs typeface="Arial" panose="020B0604020202020204" pitchFamily="34" charset="0"/>
            </a:endParaRPr>
          </a:p>
        </p:txBody>
      </p:sp>
      <p:cxnSp>
        <p:nvCxnSpPr>
          <p:cNvPr id="3998" name="milestoneshape"/>
          <p:cNvCxnSpPr/>
          <p:nvPr/>
        </p:nvCxnSpPr>
        <p:spPr>
          <a:xfrm flipV="1">
            <a:off x="2757133" y="2775583"/>
            <a:ext cx="0" cy="763234"/>
          </a:xfrm>
          <a:prstGeom prst="straightConnector1">
            <a:avLst/>
          </a:prstGeom>
          <a:ln w="15875">
            <a:solidFill>
              <a:srgbClr val="0072BC"/>
            </a:solidFill>
            <a:tailEnd type="oval" w="sm" len="sm"/>
          </a:ln>
        </p:spPr>
        <p:style>
          <a:lnRef idx="1">
            <a:schemeClr val="accent1"/>
          </a:lnRef>
          <a:fillRef idx="0">
            <a:schemeClr val="accent1"/>
          </a:fillRef>
          <a:effectRef idx="0">
            <a:schemeClr val="accent1"/>
          </a:effectRef>
          <a:fontRef idx="minor">
            <a:schemeClr val="tx1"/>
          </a:fontRef>
        </p:style>
      </p:cxnSp>
      <p:sp>
        <p:nvSpPr>
          <p:cNvPr id="3999" name="milestoneshape"/>
          <p:cNvSpPr/>
          <p:nvPr/>
        </p:nvSpPr>
        <p:spPr>
          <a:xfrm rot="10800000">
            <a:off x="2095383" y="4169244"/>
            <a:ext cx="338667" cy="279400"/>
          </a:xfrm>
          <a:prstGeom prst="flowChartMerge">
            <a:avLst/>
          </a:prstGeom>
          <a:solidFill>
            <a:srgbClr val="0072BC"/>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00" name="milestoneshape"/>
          <p:cNvSpPr txBox="1"/>
          <p:nvPr>
            <p:custDataLst>
              <p:tags r:id="rId26"/>
            </p:custDataLst>
          </p:nvPr>
        </p:nvSpPr>
        <p:spPr>
          <a:xfrm>
            <a:off x="856235" y="4692773"/>
            <a:ext cx="2149813" cy="335989"/>
          </a:xfrm>
          <a:prstGeom prst="rect">
            <a:avLst/>
          </a:prstGeom>
          <a:noFill/>
        </p:spPr>
        <p:txBody>
          <a:bodyPr vert="horz" wrap="square" lIns="88900" tIns="44450" rIns="88900" bIns="44450" rtlCol="0" anchor="t" anchorCtr="1">
            <a:spAutoFit/>
          </a:bodyPr>
          <a:lstStyle/>
          <a:p>
            <a:pPr algn="ctr">
              <a:lnSpc>
                <a:spcPct val="80000"/>
              </a:lnSpc>
            </a:pPr>
            <a:r>
              <a:rPr lang="en-US" sz="1000" dirty="0"/>
              <a:t>Institution of the first public-private operator </a:t>
            </a:r>
            <a:r>
              <a:rPr lang="en-US" sz="1000" dirty="0" err="1"/>
              <a:t>ComSat</a:t>
            </a:r>
            <a:endParaRPr lang="en-US" sz="1000" dirty="0"/>
          </a:p>
        </p:txBody>
      </p:sp>
      <p:sp>
        <p:nvSpPr>
          <p:cNvPr id="4001" name="milestoneshape"/>
          <p:cNvSpPr txBox="1"/>
          <p:nvPr>
            <p:custDataLst>
              <p:tags r:id="rId27"/>
            </p:custDataLst>
          </p:nvPr>
        </p:nvSpPr>
        <p:spPr>
          <a:xfrm>
            <a:off x="930780" y="4528047"/>
            <a:ext cx="1862667" cy="228600"/>
          </a:xfrm>
          <a:prstGeom prst="rect">
            <a:avLst/>
          </a:prstGeom>
          <a:noFill/>
        </p:spPr>
        <p:txBody>
          <a:bodyPr vert="horz" wrap="none" lIns="88900" tIns="44450" rIns="88900" bIns="44450" rtlCol="0" anchor="ctr" anchorCtr="1">
            <a:noAutofit/>
          </a:bodyPr>
          <a:lstStyle/>
          <a:p>
            <a:r>
              <a:rPr lang="en-US" sz="1000" b="1" dirty="0">
                <a:solidFill>
                  <a:schemeClr val="tx2"/>
                </a:solidFill>
                <a:latin typeface="Arial" panose="020B0604020202020204" pitchFamily="34" charset="0"/>
                <a:cs typeface="Arial" panose="020B0604020202020204" pitchFamily="34" charset="0"/>
              </a:rPr>
              <a:t>1</a:t>
            </a:r>
            <a:r>
              <a:rPr lang="ru-RU" sz="1000" b="1" dirty="0">
                <a:solidFill>
                  <a:schemeClr val="tx2"/>
                </a:solidFill>
                <a:latin typeface="Arial" panose="020B0604020202020204" pitchFamily="34" charset="0"/>
                <a:cs typeface="Arial" panose="020B0604020202020204" pitchFamily="34" charset="0"/>
              </a:rPr>
              <a:t>963</a:t>
            </a:r>
            <a:endParaRPr lang="en-US" sz="1000" b="1" dirty="0">
              <a:solidFill>
                <a:schemeClr val="tx2"/>
              </a:solidFill>
              <a:latin typeface="Arial" panose="020B0604020202020204" pitchFamily="34" charset="0"/>
              <a:cs typeface="Arial" panose="020B0604020202020204" pitchFamily="34" charset="0"/>
            </a:endParaRPr>
          </a:p>
        </p:txBody>
      </p:sp>
      <p:sp>
        <p:nvSpPr>
          <p:cNvPr id="4003" name="milestoneshape"/>
          <p:cNvSpPr/>
          <p:nvPr/>
        </p:nvSpPr>
        <p:spPr>
          <a:xfrm>
            <a:off x="1625768" y="3543320"/>
            <a:ext cx="338667" cy="279400"/>
          </a:xfrm>
          <a:prstGeom prst="flowChartMerge">
            <a:avLst/>
          </a:prstGeom>
          <a:solidFill>
            <a:srgbClr val="0072BC"/>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04" name="milestoneshape"/>
          <p:cNvSpPr txBox="1"/>
          <p:nvPr>
            <p:custDataLst>
              <p:tags r:id="rId28"/>
            </p:custDataLst>
          </p:nvPr>
        </p:nvSpPr>
        <p:spPr>
          <a:xfrm>
            <a:off x="624542" y="2996996"/>
            <a:ext cx="2201333" cy="335989"/>
          </a:xfrm>
          <a:prstGeom prst="rect">
            <a:avLst/>
          </a:prstGeom>
          <a:noFill/>
        </p:spPr>
        <p:txBody>
          <a:bodyPr vert="horz" wrap="square" lIns="88900" tIns="44450" rIns="88900" bIns="44450" rtlCol="0" anchor="b" anchorCtr="1">
            <a:spAutoFit/>
          </a:bodyPr>
          <a:lstStyle/>
          <a:p>
            <a:pPr algn="ctr">
              <a:lnSpc>
                <a:spcPct val="80000"/>
              </a:lnSpc>
            </a:pPr>
            <a:r>
              <a:rPr lang="en-US" sz="1000" b="1" dirty="0">
                <a:solidFill>
                  <a:srgbClr val="C00000"/>
                </a:solidFill>
                <a:latin typeface="Arial" panose="020B0604020202020204" pitchFamily="34" charset="0"/>
                <a:cs typeface="Arial" panose="020B0604020202020204" pitchFamily="34" charset="0"/>
              </a:rPr>
              <a:t>The U.S. Commercial Satellite Act was adopted</a:t>
            </a:r>
          </a:p>
        </p:txBody>
      </p:sp>
      <p:sp>
        <p:nvSpPr>
          <p:cNvPr id="4005" name="milestoneshape"/>
          <p:cNvSpPr txBox="1"/>
          <p:nvPr>
            <p:custDataLst>
              <p:tags r:id="rId29"/>
            </p:custDataLst>
          </p:nvPr>
        </p:nvSpPr>
        <p:spPr>
          <a:xfrm>
            <a:off x="863768" y="3378220"/>
            <a:ext cx="1862667" cy="228600"/>
          </a:xfrm>
          <a:prstGeom prst="rect">
            <a:avLst/>
          </a:prstGeom>
          <a:noFill/>
        </p:spPr>
        <p:txBody>
          <a:bodyPr vert="horz" wrap="none" lIns="88900" tIns="1270" rIns="88900" bIns="44450" rtlCol="0" anchorCtr="1">
            <a:noAutofit/>
          </a:bodyPr>
          <a:lstStyle/>
          <a:p>
            <a:r>
              <a:rPr lang="en-US" sz="1000" b="1" dirty="0">
                <a:solidFill>
                  <a:schemeClr val="tx2"/>
                </a:solidFill>
                <a:latin typeface="Arial" panose="020B0604020202020204" pitchFamily="34" charset="0"/>
                <a:cs typeface="Arial" panose="020B0604020202020204" pitchFamily="34" charset="0"/>
              </a:rPr>
              <a:t>August 31,</a:t>
            </a:r>
            <a:r>
              <a:rPr lang="ru-RU" sz="1000" b="1" dirty="0">
                <a:solidFill>
                  <a:schemeClr val="tx2"/>
                </a:solidFill>
                <a:latin typeface="Arial" panose="020B0604020202020204" pitchFamily="34" charset="0"/>
                <a:cs typeface="Arial" panose="020B0604020202020204" pitchFamily="34" charset="0"/>
              </a:rPr>
              <a:t>1962</a:t>
            </a:r>
            <a:endParaRPr lang="en-US" sz="1000" b="1" dirty="0">
              <a:solidFill>
                <a:schemeClr val="tx2"/>
              </a:solidFill>
              <a:latin typeface="Arial" panose="020B0604020202020204" pitchFamily="34" charset="0"/>
              <a:cs typeface="Arial" panose="020B0604020202020204" pitchFamily="34" charset="0"/>
            </a:endParaRPr>
          </a:p>
        </p:txBody>
      </p:sp>
      <p:cxnSp>
        <p:nvCxnSpPr>
          <p:cNvPr id="93" name="milestoneshape"/>
          <p:cNvCxnSpPr/>
          <p:nvPr/>
        </p:nvCxnSpPr>
        <p:spPr>
          <a:xfrm>
            <a:off x="10141366" y="4432327"/>
            <a:ext cx="16949" cy="824747"/>
          </a:xfrm>
          <a:prstGeom prst="straightConnector1">
            <a:avLst/>
          </a:prstGeom>
          <a:ln w="15875">
            <a:solidFill>
              <a:srgbClr val="0072BC"/>
            </a:solidFill>
            <a:tailEnd type="oval" w="sm" len="sm"/>
          </a:ln>
        </p:spPr>
        <p:style>
          <a:lnRef idx="1">
            <a:schemeClr val="accent1"/>
          </a:lnRef>
          <a:fillRef idx="0">
            <a:schemeClr val="accent1"/>
          </a:fillRef>
          <a:effectRef idx="0">
            <a:schemeClr val="accent1"/>
          </a:effectRef>
          <a:fontRef idx="minor">
            <a:schemeClr val="tx1"/>
          </a:fontRef>
        </p:style>
      </p:cxnSp>
      <p:sp>
        <p:nvSpPr>
          <p:cNvPr id="94" name="milestoneshape"/>
          <p:cNvSpPr txBox="1"/>
          <p:nvPr>
            <p:custDataLst>
              <p:tags r:id="rId30"/>
            </p:custDataLst>
          </p:nvPr>
        </p:nvSpPr>
        <p:spPr>
          <a:xfrm>
            <a:off x="9248987" y="5312506"/>
            <a:ext cx="1862667" cy="228600"/>
          </a:xfrm>
          <a:prstGeom prst="rect">
            <a:avLst/>
          </a:prstGeom>
          <a:noFill/>
        </p:spPr>
        <p:txBody>
          <a:bodyPr vert="horz" wrap="none" lIns="88900" tIns="1270" rIns="88900" bIns="44450" rtlCol="0" anchorCtr="1">
            <a:noAutofit/>
          </a:bodyPr>
          <a:lstStyle/>
          <a:p>
            <a:r>
              <a:rPr lang="ru-RU" sz="1000" b="1" dirty="0">
                <a:solidFill>
                  <a:schemeClr val="tx2"/>
                </a:solidFill>
                <a:latin typeface="Arial" panose="020B0604020202020204" pitchFamily="34" charset="0"/>
                <a:cs typeface="Arial" panose="020B0604020202020204" pitchFamily="34" charset="0"/>
              </a:rPr>
              <a:t>2005</a:t>
            </a:r>
            <a:endParaRPr lang="en-US" sz="1000" b="1" dirty="0">
              <a:solidFill>
                <a:schemeClr val="tx2"/>
              </a:solidFill>
              <a:latin typeface="Arial" panose="020B0604020202020204" pitchFamily="34" charset="0"/>
              <a:cs typeface="Arial" panose="020B0604020202020204" pitchFamily="34" charset="0"/>
            </a:endParaRPr>
          </a:p>
        </p:txBody>
      </p:sp>
      <p:sp>
        <p:nvSpPr>
          <p:cNvPr id="96" name="milestoneshape"/>
          <p:cNvSpPr txBox="1"/>
          <p:nvPr>
            <p:custDataLst>
              <p:tags r:id="rId31"/>
            </p:custDataLst>
          </p:nvPr>
        </p:nvSpPr>
        <p:spPr>
          <a:xfrm>
            <a:off x="8019171" y="2731777"/>
            <a:ext cx="3148476" cy="335989"/>
          </a:xfrm>
          <a:prstGeom prst="rect">
            <a:avLst/>
          </a:prstGeom>
          <a:noFill/>
        </p:spPr>
        <p:txBody>
          <a:bodyPr vert="horz" wrap="square" lIns="88900" tIns="44450" rIns="88900" bIns="44450" rtlCol="0" anchor="b" anchorCtr="1">
            <a:spAutoFit/>
          </a:bodyPr>
          <a:lstStyle/>
          <a:p>
            <a:pPr algn="ctr">
              <a:lnSpc>
                <a:spcPct val="80000"/>
              </a:lnSpc>
            </a:pPr>
            <a:r>
              <a:rPr lang="en-US" sz="1000" dirty="0"/>
              <a:t>$ 90 billion – world income of the private sector of satellite communications and television</a:t>
            </a:r>
          </a:p>
        </p:txBody>
      </p:sp>
      <p:sp>
        <p:nvSpPr>
          <p:cNvPr id="59" name="pgshape"/>
          <p:cNvSpPr txBox="1"/>
          <p:nvPr>
            <p:custDataLst>
              <p:tags r:id="rId32"/>
            </p:custDataLst>
          </p:nvPr>
        </p:nvSpPr>
        <p:spPr>
          <a:xfrm>
            <a:off x="10595758" y="3733820"/>
            <a:ext cx="900853" cy="508000"/>
          </a:xfrm>
          <a:prstGeom prst="rect">
            <a:avLst/>
          </a:prstGeom>
          <a:solidFill>
            <a:schemeClr val="accent1">
              <a:lumMod val="20000"/>
              <a:lumOff val="80000"/>
            </a:schemeClr>
          </a:solidFill>
        </p:spPr>
        <p:txBody>
          <a:bodyPr vert="horz" wrap="square" rtlCol="0" anchor="ctr" anchorCtr="1">
            <a:noAutofit/>
          </a:bodyPr>
          <a:lstStyle/>
          <a:p>
            <a:r>
              <a:rPr lang="ru-RU" sz="1300" b="1" dirty="0">
                <a:solidFill>
                  <a:srgbClr val="002060"/>
                </a:solidFill>
                <a:latin typeface="Calibri"/>
              </a:rPr>
              <a:t>2010</a:t>
            </a:r>
          </a:p>
        </p:txBody>
      </p:sp>
      <p:sp>
        <p:nvSpPr>
          <p:cNvPr id="3943" name="milestoneshape"/>
          <p:cNvSpPr/>
          <p:nvPr/>
        </p:nvSpPr>
        <p:spPr>
          <a:xfrm>
            <a:off x="11327276" y="3549690"/>
            <a:ext cx="338667" cy="279400"/>
          </a:xfrm>
          <a:prstGeom prst="flowChartMerge">
            <a:avLst/>
          </a:prstGeom>
          <a:solidFill>
            <a:srgbClr val="0072BC"/>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624542" y="1268760"/>
            <a:ext cx="10169359" cy="400110"/>
          </a:xfrm>
          <a:prstGeom prst="rect">
            <a:avLst/>
          </a:prstGeom>
          <a:noFill/>
        </p:spPr>
        <p:txBody>
          <a:bodyPr wrap="square" rtlCol="0">
            <a:spAutoFit/>
          </a:bodyPr>
          <a:lstStyle/>
          <a:p>
            <a:r>
              <a:rPr lang="ru-RU" sz="2000" b="1" dirty="0">
                <a:solidFill>
                  <a:schemeClr val="bg1"/>
                </a:solidFill>
                <a:latin typeface="Book Antiqua" panose="02040602050305030304" pitchFamily="18" charset="0"/>
              </a:rPr>
              <a:t>Пример воздействия  политико-правовых регуляторов -1</a:t>
            </a:r>
          </a:p>
        </p:txBody>
      </p:sp>
      <p:sp>
        <p:nvSpPr>
          <p:cNvPr id="2" name="TextBox 1"/>
          <p:cNvSpPr txBox="1"/>
          <p:nvPr/>
        </p:nvSpPr>
        <p:spPr>
          <a:xfrm>
            <a:off x="1625768" y="621846"/>
            <a:ext cx="9870841" cy="646331"/>
          </a:xfrm>
          <a:prstGeom prst="rect">
            <a:avLst/>
          </a:prstGeom>
          <a:noFill/>
        </p:spPr>
        <p:txBody>
          <a:bodyPr wrap="square" rtlCol="0">
            <a:spAutoFit/>
          </a:bodyPr>
          <a:lstStyle/>
          <a:p>
            <a:r>
              <a:rPr lang="en-US" altLang="zh-CN" b="1" dirty="0">
                <a:solidFill>
                  <a:srgbClr val="002060"/>
                </a:solidFill>
              </a:rPr>
              <a:t>XX CENTURY: ECONOMIC IMPACT OF THE LAW </a:t>
            </a:r>
            <a:endParaRPr lang="ru-RU" altLang="zh-CN" b="1" dirty="0">
              <a:solidFill>
                <a:srgbClr val="002060"/>
              </a:solidFill>
            </a:endParaRPr>
          </a:p>
          <a:p>
            <a:r>
              <a:rPr lang="en-US" altLang="zh-CN" b="1" dirty="0">
                <a:solidFill>
                  <a:srgbClr val="002060"/>
                </a:solidFill>
              </a:rPr>
              <a:t>The U.S. Commercial Satellite Act has generated $1 billion in revenue in 30 years</a:t>
            </a:r>
            <a:endParaRPr lang="ru-RU" altLang="zh-CN" b="1" dirty="0">
              <a:solidFill>
                <a:srgbClr val="002060"/>
              </a:solidFill>
            </a:endParaRPr>
          </a:p>
        </p:txBody>
      </p:sp>
      <p:sp>
        <p:nvSpPr>
          <p:cNvPr id="3" name="Овал 2"/>
          <p:cNvSpPr/>
          <p:nvPr/>
        </p:nvSpPr>
        <p:spPr>
          <a:xfrm>
            <a:off x="5645574" y="4953000"/>
            <a:ext cx="3450801" cy="128587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ustDataLst>
      <p:tags r:id="rId1"/>
    </p:custDataLst>
    <p:extLst>
      <p:ext uri="{BB962C8B-B14F-4D97-AF65-F5344CB8AC3E}">
        <p14:creationId xmlns:p14="http://schemas.microsoft.com/office/powerpoint/2010/main" val="1806201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53" name="milestoneshape"/>
          <p:cNvSpPr txBox="1"/>
          <p:nvPr>
            <p:custDataLst>
              <p:tags r:id="rId2"/>
            </p:custDataLst>
          </p:nvPr>
        </p:nvSpPr>
        <p:spPr>
          <a:xfrm>
            <a:off x="3187421" y="5776898"/>
            <a:ext cx="1862667" cy="228600"/>
          </a:xfrm>
          <a:prstGeom prst="rect">
            <a:avLst/>
          </a:prstGeom>
          <a:noFill/>
        </p:spPr>
        <p:txBody>
          <a:bodyPr vert="horz" wrap="none" lIns="88900" tIns="1270" rIns="88900" bIns="44450" rtlCol="0" anchorCtr="1">
            <a:noAutofit/>
          </a:bodyPr>
          <a:lstStyle/>
          <a:p>
            <a:r>
              <a:rPr lang="en-US" sz="1000" b="1" dirty="0">
                <a:solidFill>
                  <a:schemeClr val="tx2"/>
                </a:solidFill>
                <a:latin typeface="Arial" panose="020B0604020202020204" pitchFamily="34" charset="0"/>
                <a:cs typeface="Arial" panose="020B0604020202020204" pitchFamily="34" charset="0"/>
              </a:rPr>
              <a:t>December,</a:t>
            </a:r>
            <a:r>
              <a:rPr lang="ru-RU" sz="1000" b="1" dirty="0">
                <a:solidFill>
                  <a:schemeClr val="tx2"/>
                </a:solidFill>
                <a:latin typeface="Arial" panose="020B0604020202020204" pitchFamily="34" charset="0"/>
                <a:cs typeface="Arial" panose="020B0604020202020204" pitchFamily="34" charset="0"/>
              </a:rPr>
              <a:t> 2017</a:t>
            </a:r>
            <a:endParaRPr lang="en-US" sz="1000" b="1" dirty="0">
              <a:solidFill>
                <a:schemeClr val="tx2"/>
              </a:solidFill>
              <a:latin typeface="Arial" panose="020B0604020202020204" pitchFamily="34" charset="0"/>
              <a:cs typeface="Arial" panose="020B0604020202020204" pitchFamily="34" charset="0"/>
            </a:endParaRPr>
          </a:p>
        </p:txBody>
      </p:sp>
      <p:sp>
        <p:nvSpPr>
          <p:cNvPr id="3957" name="milestoneshape"/>
          <p:cNvSpPr txBox="1"/>
          <p:nvPr>
            <p:custDataLst>
              <p:tags r:id="rId3"/>
            </p:custDataLst>
          </p:nvPr>
        </p:nvSpPr>
        <p:spPr>
          <a:xfrm>
            <a:off x="9218507" y="5349873"/>
            <a:ext cx="1862667" cy="228600"/>
          </a:xfrm>
          <a:prstGeom prst="rect">
            <a:avLst/>
          </a:prstGeom>
          <a:noFill/>
        </p:spPr>
        <p:txBody>
          <a:bodyPr vert="horz" wrap="none" lIns="88900" tIns="44450" rIns="88900" bIns="44450" rtlCol="0" anchor="ctr" anchorCtr="1">
            <a:noAutofit/>
          </a:bodyPr>
          <a:lstStyle/>
          <a:p>
            <a:endParaRPr lang="en-US" sz="1000" dirty="0">
              <a:solidFill>
                <a:schemeClr val="tx2"/>
              </a:solidFill>
              <a:latin typeface="Arial" panose="020B0604020202020204" pitchFamily="34" charset="0"/>
              <a:cs typeface="Arial" panose="020B0604020202020204" pitchFamily="34" charset="0"/>
            </a:endParaRPr>
          </a:p>
        </p:txBody>
      </p:sp>
      <p:sp>
        <p:nvSpPr>
          <p:cNvPr id="3976" name="milestoneshape"/>
          <p:cNvSpPr txBox="1"/>
          <p:nvPr>
            <p:custDataLst>
              <p:tags r:id="rId4"/>
            </p:custDataLst>
          </p:nvPr>
        </p:nvSpPr>
        <p:spPr>
          <a:xfrm>
            <a:off x="1723398" y="2338141"/>
            <a:ext cx="3060945" cy="348300"/>
          </a:xfrm>
          <a:prstGeom prst="rect">
            <a:avLst/>
          </a:prstGeom>
          <a:noFill/>
        </p:spPr>
        <p:txBody>
          <a:bodyPr vert="horz" wrap="square" lIns="88900" tIns="44450" rIns="88900" bIns="44450" rtlCol="0" anchor="t" anchorCtr="1">
            <a:spAutoFit/>
          </a:bodyPr>
          <a:lstStyle/>
          <a:p>
            <a:pPr algn="ctr">
              <a:lnSpc>
                <a:spcPct val="80000"/>
              </a:lnSpc>
            </a:pPr>
            <a:r>
              <a:rPr lang="en-US" sz="1050" dirty="0">
                <a:latin typeface="Arial" panose="020B0604020202020204" pitchFamily="34" charset="0"/>
                <a:cs typeface="Arial" panose="020B0604020202020204" pitchFamily="34" charset="0"/>
              </a:rPr>
              <a:t>Luxembourg’s Law on the Exploration</a:t>
            </a:r>
          </a:p>
          <a:p>
            <a:pPr algn="ctr">
              <a:lnSpc>
                <a:spcPct val="80000"/>
              </a:lnSpc>
            </a:pPr>
            <a:r>
              <a:rPr lang="en-US" sz="1050" dirty="0">
                <a:latin typeface="Arial" panose="020B0604020202020204" pitchFamily="34" charset="0"/>
                <a:cs typeface="Arial" panose="020B0604020202020204" pitchFamily="34" charset="0"/>
              </a:rPr>
              <a:t>and Use of Space Resources</a:t>
            </a:r>
            <a:endParaRPr lang="ru-RU" sz="1050" dirty="0">
              <a:latin typeface="Arial" panose="020B0604020202020204" pitchFamily="34" charset="0"/>
              <a:cs typeface="Arial" panose="020B0604020202020204" pitchFamily="34" charset="0"/>
            </a:endParaRPr>
          </a:p>
        </p:txBody>
      </p:sp>
      <p:sp>
        <p:nvSpPr>
          <p:cNvPr id="3977" name="milestoneshape"/>
          <p:cNvSpPr txBox="1"/>
          <p:nvPr>
            <p:custDataLst>
              <p:tags r:id="rId5"/>
            </p:custDataLst>
          </p:nvPr>
        </p:nvSpPr>
        <p:spPr>
          <a:xfrm>
            <a:off x="2338514" y="2777227"/>
            <a:ext cx="1862667" cy="228600"/>
          </a:xfrm>
          <a:prstGeom prst="rect">
            <a:avLst/>
          </a:prstGeom>
          <a:noFill/>
        </p:spPr>
        <p:txBody>
          <a:bodyPr vert="horz" wrap="none" lIns="88900" tIns="44450" rIns="88900" bIns="44450" rtlCol="0" anchor="ctr" anchorCtr="1">
            <a:noAutofit/>
          </a:bodyPr>
          <a:lstStyle/>
          <a:p>
            <a:r>
              <a:rPr lang="en-US" sz="1000" b="1" dirty="0">
                <a:solidFill>
                  <a:schemeClr val="tx2"/>
                </a:solidFill>
                <a:latin typeface="Arial" panose="020B0604020202020204" pitchFamily="34" charset="0"/>
                <a:cs typeface="Arial" panose="020B0604020202020204" pitchFamily="34" charset="0"/>
              </a:rPr>
              <a:t>July 20, </a:t>
            </a:r>
            <a:r>
              <a:rPr lang="ru-RU" sz="1000" b="1" dirty="0">
                <a:solidFill>
                  <a:schemeClr val="tx2"/>
                </a:solidFill>
                <a:latin typeface="Arial" panose="020B0604020202020204" pitchFamily="34" charset="0"/>
                <a:cs typeface="Arial" panose="020B0604020202020204" pitchFamily="34" charset="0"/>
              </a:rPr>
              <a:t>2017</a:t>
            </a:r>
            <a:endParaRPr lang="en-US" sz="1000" b="1" dirty="0">
              <a:solidFill>
                <a:schemeClr val="tx2"/>
              </a:solidFill>
              <a:latin typeface="Arial" panose="020B0604020202020204" pitchFamily="34" charset="0"/>
              <a:cs typeface="Arial" panose="020B0604020202020204" pitchFamily="34" charset="0"/>
            </a:endParaRPr>
          </a:p>
        </p:txBody>
      </p:sp>
      <p:sp>
        <p:nvSpPr>
          <p:cNvPr id="3989" name="milestoneshape"/>
          <p:cNvSpPr txBox="1"/>
          <p:nvPr>
            <p:custDataLst>
              <p:tags r:id="rId6"/>
            </p:custDataLst>
          </p:nvPr>
        </p:nvSpPr>
        <p:spPr>
          <a:xfrm>
            <a:off x="4417981" y="3346705"/>
            <a:ext cx="1862667" cy="228600"/>
          </a:xfrm>
          <a:prstGeom prst="rect">
            <a:avLst/>
          </a:prstGeom>
          <a:noFill/>
        </p:spPr>
        <p:txBody>
          <a:bodyPr vert="horz" wrap="none" lIns="88900" tIns="1270" rIns="88900" bIns="44450" rtlCol="0" anchorCtr="1">
            <a:noAutofit/>
          </a:bodyPr>
          <a:lstStyle/>
          <a:p>
            <a:endParaRPr lang="en-US" sz="1000" b="1" dirty="0">
              <a:solidFill>
                <a:schemeClr val="tx2"/>
              </a:solidFill>
              <a:latin typeface="Arial" panose="020B0604020202020204" pitchFamily="34" charset="0"/>
              <a:cs typeface="Arial" panose="020B0604020202020204" pitchFamily="34" charset="0"/>
            </a:endParaRPr>
          </a:p>
        </p:txBody>
      </p:sp>
      <p:sp>
        <p:nvSpPr>
          <p:cNvPr id="3997" name="milestoneshape"/>
          <p:cNvSpPr txBox="1"/>
          <p:nvPr>
            <p:custDataLst>
              <p:tags r:id="rId7"/>
            </p:custDataLst>
          </p:nvPr>
        </p:nvSpPr>
        <p:spPr>
          <a:xfrm>
            <a:off x="1194090" y="5365781"/>
            <a:ext cx="1862667" cy="228600"/>
          </a:xfrm>
          <a:prstGeom prst="rect">
            <a:avLst/>
          </a:prstGeom>
          <a:noFill/>
        </p:spPr>
        <p:txBody>
          <a:bodyPr vert="horz" wrap="none" lIns="88900" tIns="1270" rIns="88900" bIns="44450" rtlCol="0" anchorCtr="1">
            <a:noAutofit/>
          </a:bodyPr>
          <a:lstStyle/>
          <a:p>
            <a:r>
              <a:rPr lang="en-US" sz="1000" b="1" dirty="0">
                <a:solidFill>
                  <a:schemeClr val="tx2"/>
                </a:solidFill>
                <a:latin typeface="Arial" panose="020B0604020202020204" pitchFamily="34" charset="0"/>
                <a:cs typeface="Arial" panose="020B0604020202020204" pitchFamily="34" charset="0"/>
              </a:rPr>
              <a:t>December, </a:t>
            </a:r>
            <a:r>
              <a:rPr lang="ru-RU" sz="1000" b="1" dirty="0">
                <a:solidFill>
                  <a:schemeClr val="tx2"/>
                </a:solidFill>
                <a:latin typeface="Arial" panose="020B0604020202020204" pitchFamily="34" charset="0"/>
                <a:cs typeface="Arial" panose="020B0604020202020204" pitchFamily="34" charset="0"/>
              </a:rPr>
              <a:t>2016</a:t>
            </a:r>
            <a:endParaRPr lang="en-US" sz="1000" b="1" dirty="0">
              <a:solidFill>
                <a:schemeClr val="tx2"/>
              </a:solidFill>
              <a:latin typeface="Arial" panose="020B0604020202020204" pitchFamily="34" charset="0"/>
              <a:cs typeface="Arial" panose="020B0604020202020204" pitchFamily="34" charset="0"/>
            </a:endParaRPr>
          </a:p>
        </p:txBody>
      </p:sp>
      <p:sp>
        <p:nvSpPr>
          <p:cNvPr id="4004" name="milestoneshape"/>
          <p:cNvSpPr txBox="1"/>
          <p:nvPr>
            <p:custDataLst>
              <p:tags r:id="rId8"/>
            </p:custDataLst>
          </p:nvPr>
        </p:nvSpPr>
        <p:spPr>
          <a:xfrm>
            <a:off x="239704" y="2834132"/>
            <a:ext cx="2334952" cy="360612"/>
          </a:xfrm>
          <a:prstGeom prst="rect">
            <a:avLst/>
          </a:prstGeom>
          <a:noFill/>
        </p:spPr>
        <p:txBody>
          <a:bodyPr vert="horz" wrap="square" lIns="88900" tIns="44450" rIns="88900" bIns="44450" rtlCol="0" anchor="b" anchorCtr="1">
            <a:spAutoFit/>
          </a:bodyPr>
          <a:lstStyle/>
          <a:p>
            <a:pPr algn="ctr">
              <a:lnSpc>
                <a:spcPct val="80000"/>
              </a:lnSpc>
            </a:pPr>
            <a:r>
              <a:rPr lang="en-US" sz="1100" dirty="0">
                <a:latin typeface="Arial" panose="020B0604020202020204" pitchFamily="34" charset="0"/>
                <a:cs typeface="Arial" panose="020B0604020202020204" pitchFamily="34" charset="0"/>
              </a:rPr>
              <a:t>Launch of</a:t>
            </a:r>
            <a:r>
              <a:rPr lang="ru-RU" sz="1100" dirty="0">
                <a:latin typeface="Arial" panose="020B0604020202020204" pitchFamily="34" charset="0"/>
                <a:cs typeface="Arial" panose="020B0604020202020204" pitchFamily="34" charset="0"/>
              </a:rPr>
              <a:t> </a:t>
            </a:r>
            <a:r>
              <a:rPr lang="en-US" sz="1100" dirty="0">
                <a:latin typeface="Arial" panose="020B0604020202020204" pitchFamily="34" charset="0"/>
                <a:cs typeface="Arial" panose="020B0604020202020204" pitchFamily="34" charset="0"/>
              </a:rPr>
              <a:t>the SpaceResources.lu</a:t>
            </a:r>
          </a:p>
          <a:p>
            <a:pPr algn="ctr">
              <a:lnSpc>
                <a:spcPct val="80000"/>
              </a:lnSpc>
            </a:pPr>
            <a:r>
              <a:rPr lang="en-US" sz="1100" dirty="0">
                <a:latin typeface="Arial" panose="020B0604020202020204" pitchFamily="34" charset="0"/>
                <a:cs typeface="Arial" panose="020B0604020202020204" pitchFamily="34" charset="0"/>
              </a:rPr>
              <a:t>Initiative</a:t>
            </a:r>
          </a:p>
        </p:txBody>
      </p:sp>
      <p:sp>
        <p:nvSpPr>
          <p:cNvPr id="4005" name="milestoneshape"/>
          <p:cNvSpPr txBox="1"/>
          <p:nvPr>
            <p:custDataLst>
              <p:tags r:id="rId9"/>
            </p:custDataLst>
          </p:nvPr>
        </p:nvSpPr>
        <p:spPr>
          <a:xfrm>
            <a:off x="340211" y="3332646"/>
            <a:ext cx="1862667" cy="228600"/>
          </a:xfrm>
          <a:prstGeom prst="rect">
            <a:avLst/>
          </a:prstGeom>
          <a:noFill/>
        </p:spPr>
        <p:txBody>
          <a:bodyPr vert="horz" wrap="none" lIns="88900" tIns="1270" rIns="88900" bIns="44450" rtlCol="0" anchorCtr="1">
            <a:noAutofit/>
          </a:bodyPr>
          <a:lstStyle/>
          <a:p>
            <a:r>
              <a:rPr lang="en-US" sz="1000" b="1" dirty="0">
                <a:solidFill>
                  <a:schemeClr val="tx2"/>
                </a:solidFill>
                <a:latin typeface="Arial" panose="020B0604020202020204" pitchFamily="34" charset="0"/>
                <a:cs typeface="Arial" panose="020B0604020202020204" pitchFamily="34" charset="0"/>
              </a:rPr>
              <a:t>February,</a:t>
            </a:r>
            <a:r>
              <a:rPr lang="ru-RU" sz="1000" b="1" dirty="0">
                <a:solidFill>
                  <a:schemeClr val="tx2"/>
                </a:solidFill>
                <a:latin typeface="Arial" panose="020B0604020202020204" pitchFamily="34" charset="0"/>
                <a:cs typeface="Arial" panose="020B0604020202020204" pitchFamily="34" charset="0"/>
              </a:rPr>
              <a:t> 2016</a:t>
            </a:r>
            <a:endParaRPr lang="en-US" sz="1000" b="1" dirty="0">
              <a:solidFill>
                <a:schemeClr val="tx2"/>
              </a:solidFill>
              <a:latin typeface="Arial" panose="020B0604020202020204" pitchFamily="34" charset="0"/>
              <a:cs typeface="Arial" panose="020B0604020202020204" pitchFamily="34" charset="0"/>
            </a:endParaRPr>
          </a:p>
        </p:txBody>
      </p:sp>
      <p:sp>
        <p:nvSpPr>
          <p:cNvPr id="96" name="milestoneshape"/>
          <p:cNvSpPr txBox="1"/>
          <p:nvPr>
            <p:custDataLst>
              <p:tags r:id="rId10"/>
            </p:custDataLst>
          </p:nvPr>
        </p:nvSpPr>
        <p:spPr>
          <a:xfrm>
            <a:off x="2429555" y="5991196"/>
            <a:ext cx="3543252" cy="212879"/>
          </a:xfrm>
          <a:prstGeom prst="rect">
            <a:avLst/>
          </a:prstGeom>
          <a:noFill/>
        </p:spPr>
        <p:txBody>
          <a:bodyPr vert="horz" wrap="square" lIns="88900" tIns="44450" rIns="88900" bIns="44450" rtlCol="0" anchor="b" anchorCtr="1">
            <a:spAutoFit/>
          </a:bodyPr>
          <a:lstStyle/>
          <a:p>
            <a:pPr algn="ctr">
              <a:lnSpc>
                <a:spcPct val="80000"/>
              </a:lnSpc>
            </a:pPr>
            <a:r>
              <a:rPr lang="en-US" sz="1000" dirty="0">
                <a:latin typeface="Arial" panose="020B0604020202020204" pitchFamily="34" charset="0"/>
                <a:cs typeface="Arial" panose="020B0604020202020204" pitchFamily="34" charset="0"/>
              </a:rPr>
              <a:t>Space Sector of Luxembourg’s Economy – </a:t>
            </a:r>
            <a:r>
              <a:rPr lang="ru-RU" sz="1000" b="1" dirty="0">
                <a:solidFill>
                  <a:srgbClr val="C00000"/>
                </a:solidFill>
                <a:latin typeface="Arial" panose="020B0604020202020204" pitchFamily="34" charset="0"/>
                <a:cs typeface="Arial" panose="020B0604020202020204" pitchFamily="34" charset="0"/>
              </a:rPr>
              <a:t>2 % </a:t>
            </a:r>
            <a:r>
              <a:rPr lang="en-US" sz="1000" b="1" dirty="0">
                <a:solidFill>
                  <a:srgbClr val="C00000"/>
                </a:solidFill>
                <a:latin typeface="Arial" panose="020B0604020202020204" pitchFamily="34" charset="0"/>
                <a:cs typeface="Arial" panose="020B0604020202020204" pitchFamily="34" charset="0"/>
              </a:rPr>
              <a:t>GDP</a:t>
            </a:r>
          </a:p>
        </p:txBody>
      </p:sp>
      <p:sp>
        <p:nvSpPr>
          <p:cNvPr id="29" name="TextBox 28"/>
          <p:cNvSpPr txBox="1"/>
          <p:nvPr/>
        </p:nvSpPr>
        <p:spPr>
          <a:xfrm>
            <a:off x="624542" y="1268760"/>
            <a:ext cx="10169359" cy="400110"/>
          </a:xfrm>
          <a:prstGeom prst="rect">
            <a:avLst/>
          </a:prstGeom>
          <a:noFill/>
        </p:spPr>
        <p:txBody>
          <a:bodyPr wrap="square" rtlCol="0">
            <a:spAutoFit/>
          </a:bodyPr>
          <a:lstStyle/>
          <a:p>
            <a:r>
              <a:rPr lang="ru-RU" sz="2000" b="1" dirty="0">
                <a:solidFill>
                  <a:schemeClr val="bg1"/>
                </a:solidFill>
                <a:latin typeface="Arial" panose="020B0604020202020204" pitchFamily="34" charset="0"/>
                <a:cs typeface="Arial" panose="020B0604020202020204" pitchFamily="34" charset="0"/>
              </a:rPr>
              <a:t>Пример воздействия  политико-правовых регуляторов -2</a:t>
            </a:r>
          </a:p>
        </p:txBody>
      </p:sp>
      <p:cxnSp>
        <p:nvCxnSpPr>
          <p:cNvPr id="4" name="Прямая соединительная линия 3"/>
          <p:cNvCxnSpPr/>
          <p:nvPr/>
        </p:nvCxnSpPr>
        <p:spPr>
          <a:xfrm>
            <a:off x="4655840" y="4692772"/>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6" name="pgshape"/>
          <p:cNvCxnSpPr/>
          <p:nvPr/>
        </p:nvCxnSpPr>
        <p:spPr>
          <a:xfrm>
            <a:off x="8496267" y="3901211"/>
            <a:ext cx="0" cy="203200"/>
          </a:xfrm>
          <a:prstGeom prst="line">
            <a:avLst/>
          </a:prstGeom>
          <a:ln w="12700">
            <a:solidFill>
              <a:schemeClr val="lt1"/>
            </a:solidFill>
          </a:ln>
        </p:spPr>
        <p:style>
          <a:lnRef idx="1">
            <a:schemeClr val="accent1"/>
          </a:lnRef>
          <a:fillRef idx="0">
            <a:schemeClr val="accent1"/>
          </a:fillRef>
          <a:effectRef idx="0">
            <a:schemeClr val="accent1"/>
          </a:effectRef>
          <a:fontRef idx="minor">
            <a:schemeClr val="tx1"/>
          </a:fontRef>
        </p:style>
      </p:cxnSp>
      <p:cxnSp>
        <p:nvCxnSpPr>
          <p:cNvPr id="68" name="pgshape"/>
          <p:cNvCxnSpPr/>
          <p:nvPr/>
        </p:nvCxnSpPr>
        <p:spPr>
          <a:xfrm>
            <a:off x="3725260" y="3901231"/>
            <a:ext cx="0" cy="203200"/>
          </a:xfrm>
          <a:prstGeom prst="line">
            <a:avLst/>
          </a:prstGeom>
          <a:ln w="12700">
            <a:solidFill>
              <a:schemeClr val="lt1"/>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518649" y="3822721"/>
            <a:ext cx="1675311" cy="307777"/>
          </a:xfrm>
          <a:prstGeom prst="rect">
            <a:avLst/>
          </a:prstGeom>
          <a:noFill/>
        </p:spPr>
        <p:txBody>
          <a:bodyPr wrap="square" rtlCol="0">
            <a:spAutoFit/>
          </a:bodyPr>
          <a:lstStyle/>
          <a:p>
            <a:pPr algn="ctr"/>
            <a:r>
              <a:rPr lang="ru-RU" sz="1400" b="1" dirty="0">
                <a:solidFill>
                  <a:schemeClr val="bg1"/>
                </a:solidFill>
                <a:latin typeface="Arial" panose="020B0604020202020204" pitchFamily="34" charset="0"/>
                <a:cs typeface="Arial" panose="020B0604020202020204" pitchFamily="34" charset="0"/>
              </a:rPr>
              <a:t>2017</a:t>
            </a:r>
          </a:p>
        </p:txBody>
      </p:sp>
      <p:sp>
        <p:nvSpPr>
          <p:cNvPr id="7" name="Прямоугольник 6"/>
          <p:cNvSpPr/>
          <p:nvPr/>
        </p:nvSpPr>
        <p:spPr>
          <a:xfrm>
            <a:off x="1725098" y="3830692"/>
            <a:ext cx="482824" cy="307777"/>
          </a:xfrm>
          <a:prstGeom prst="rect">
            <a:avLst/>
          </a:prstGeom>
        </p:spPr>
        <p:txBody>
          <a:bodyPr wrap="none">
            <a:spAutoFit/>
          </a:bodyPr>
          <a:lstStyle/>
          <a:p>
            <a:r>
              <a:rPr lang="ru-RU" sz="1400" b="1" dirty="0">
                <a:solidFill>
                  <a:schemeClr val="bg1"/>
                </a:solidFill>
                <a:latin typeface="Arial" panose="020B0604020202020204" pitchFamily="34" charset="0"/>
                <a:cs typeface="Arial" panose="020B0604020202020204" pitchFamily="34" charset="0"/>
              </a:rPr>
              <a:t>216</a:t>
            </a:r>
            <a:endParaRPr lang="ru-RU" sz="1400" dirty="0">
              <a:latin typeface="Arial" panose="020B0604020202020204" pitchFamily="34" charset="0"/>
              <a:cs typeface="Arial" panose="020B0604020202020204" pitchFamily="34" charset="0"/>
            </a:endParaRPr>
          </a:p>
        </p:txBody>
      </p:sp>
      <p:sp>
        <p:nvSpPr>
          <p:cNvPr id="8" name="Прямоугольник 7"/>
          <p:cNvSpPr/>
          <p:nvPr/>
        </p:nvSpPr>
        <p:spPr>
          <a:xfrm>
            <a:off x="9820634" y="3856866"/>
            <a:ext cx="582211" cy="307777"/>
          </a:xfrm>
          <a:prstGeom prst="rect">
            <a:avLst/>
          </a:prstGeom>
        </p:spPr>
        <p:txBody>
          <a:bodyPr wrap="none">
            <a:spAutoFit/>
          </a:bodyPr>
          <a:lstStyle/>
          <a:p>
            <a:r>
              <a:rPr lang="ru-RU" sz="1400" b="1" dirty="0">
                <a:solidFill>
                  <a:schemeClr val="bg1"/>
                </a:solidFill>
                <a:latin typeface="Arial" panose="020B0604020202020204" pitchFamily="34" charset="0"/>
                <a:cs typeface="Arial" panose="020B0604020202020204" pitchFamily="34" charset="0"/>
              </a:rPr>
              <a:t>2018</a:t>
            </a:r>
            <a:endParaRPr lang="ru-RU" sz="1400" dirty="0">
              <a:latin typeface="Arial" panose="020B0604020202020204" pitchFamily="34" charset="0"/>
              <a:cs typeface="Arial" panose="020B0604020202020204" pitchFamily="34" charset="0"/>
            </a:endParaRPr>
          </a:p>
        </p:txBody>
      </p:sp>
      <p:sp>
        <p:nvSpPr>
          <p:cNvPr id="3995" name="milestoneshape"/>
          <p:cNvSpPr/>
          <p:nvPr/>
        </p:nvSpPr>
        <p:spPr>
          <a:xfrm>
            <a:off x="1786757" y="4409898"/>
            <a:ext cx="338667" cy="279400"/>
          </a:xfrm>
          <a:prstGeom prst="flowChartMerge">
            <a:avLst/>
          </a:prstGeom>
          <a:solidFill>
            <a:srgbClr val="0072BC"/>
          </a:solidFill>
          <a:ln w="25400" cap="flat" cmpd="sng" algn="ctr">
            <a:noFill/>
            <a:prstDash val="solid"/>
          </a:ln>
          <a:effectLst/>
          <a:scene3d>
            <a:camera prst="orthographicFront">
              <a:rot lat="5400000" lon="0" rev="0"/>
            </a:camera>
            <a:lightRig rig="threePt" dir="t"/>
          </a:scene3d>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86" name="milestoneshape"/>
          <p:cNvSpPr txBox="1"/>
          <p:nvPr>
            <p:custDataLst>
              <p:tags r:id="rId11"/>
            </p:custDataLst>
          </p:nvPr>
        </p:nvSpPr>
        <p:spPr>
          <a:xfrm>
            <a:off x="562465" y="5553857"/>
            <a:ext cx="3125916" cy="212879"/>
          </a:xfrm>
          <a:prstGeom prst="rect">
            <a:avLst/>
          </a:prstGeom>
          <a:noFill/>
        </p:spPr>
        <p:txBody>
          <a:bodyPr vert="horz" wrap="square" lIns="88900" tIns="44450" rIns="88900" bIns="44450" rtlCol="0" anchor="b" anchorCtr="1">
            <a:spAutoFit/>
          </a:bodyPr>
          <a:lstStyle/>
          <a:p>
            <a:pPr algn="ctr">
              <a:lnSpc>
                <a:spcPct val="80000"/>
              </a:lnSpc>
            </a:pPr>
            <a:r>
              <a:rPr lang="en-US" sz="1000" dirty="0">
                <a:latin typeface="Arial" panose="020B0604020202020204" pitchFamily="34" charset="0"/>
                <a:cs typeface="Arial" panose="020B0604020202020204" pitchFamily="34" charset="0"/>
              </a:rPr>
              <a:t>Space Sector of Luxembourg’s Economy</a:t>
            </a:r>
            <a:r>
              <a:rPr lang="ru-RU" sz="1000" dirty="0">
                <a:solidFill>
                  <a:srgbClr val="C00000"/>
                </a:solidFill>
                <a:latin typeface="Arial" panose="020B0604020202020204" pitchFamily="34" charset="0"/>
                <a:cs typeface="Arial" panose="020B0604020202020204" pitchFamily="34" charset="0"/>
              </a:rPr>
              <a:t>– </a:t>
            </a:r>
            <a:r>
              <a:rPr lang="ru-RU" sz="1000" b="1" dirty="0">
                <a:solidFill>
                  <a:srgbClr val="C00000"/>
                </a:solidFill>
                <a:latin typeface="Arial" panose="020B0604020202020204" pitchFamily="34" charset="0"/>
                <a:cs typeface="Arial" panose="020B0604020202020204" pitchFamily="34" charset="0"/>
              </a:rPr>
              <a:t>0 %</a:t>
            </a:r>
            <a:r>
              <a:rPr lang="ru-RU" sz="1000" dirty="0">
                <a:solidFill>
                  <a:srgbClr val="C00000"/>
                </a:solidFill>
                <a:latin typeface="Arial" panose="020B0604020202020204" pitchFamily="34" charset="0"/>
                <a:cs typeface="Arial" panose="020B0604020202020204" pitchFamily="34" charset="0"/>
              </a:rPr>
              <a:t>  </a:t>
            </a:r>
            <a:endParaRPr lang="en-US" sz="1000" dirty="0">
              <a:solidFill>
                <a:srgbClr val="C00000"/>
              </a:solidFill>
              <a:latin typeface="Arial" panose="020B0604020202020204" pitchFamily="34" charset="0"/>
              <a:cs typeface="Arial" panose="020B0604020202020204" pitchFamily="34" charset="0"/>
            </a:endParaRPr>
          </a:p>
        </p:txBody>
      </p:sp>
      <p:cxnSp>
        <p:nvCxnSpPr>
          <p:cNvPr id="97" name="milestoneshape"/>
          <p:cNvCxnSpPr/>
          <p:nvPr/>
        </p:nvCxnSpPr>
        <p:spPr>
          <a:xfrm>
            <a:off x="10911839" y="4649385"/>
            <a:ext cx="16949" cy="688761"/>
          </a:xfrm>
          <a:prstGeom prst="straightConnector1">
            <a:avLst/>
          </a:prstGeom>
          <a:ln w="15875">
            <a:solidFill>
              <a:srgbClr val="0072BC"/>
            </a:solidFill>
            <a:tailEnd type="oval" w="sm" len="sm"/>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413893" y="978931"/>
            <a:ext cx="9870841" cy="923330"/>
          </a:xfrm>
          <a:prstGeom prst="rect">
            <a:avLst/>
          </a:prstGeom>
          <a:noFill/>
        </p:spPr>
        <p:txBody>
          <a:bodyPr wrap="square" rtlCol="0">
            <a:spAutoFit/>
          </a:bodyPr>
          <a:lstStyle/>
          <a:p>
            <a:r>
              <a:rPr lang="en-US" b="1" dirty="0">
                <a:solidFill>
                  <a:srgbClr val="002060"/>
                </a:solidFill>
                <a:latin typeface="Arial" panose="020B0604020202020204" pitchFamily="34" charset="0"/>
                <a:cs typeface="Arial" panose="020B0604020202020204" pitchFamily="34" charset="0"/>
              </a:rPr>
              <a:t>XXI CENTURY: ECONOMIC IMPACT OF THE LAW </a:t>
            </a:r>
          </a:p>
          <a:p>
            <a:r>
              <a:rPr lang="en-US" b="1" dirty="0">
                <a:solidFill>
                  <a:srgbClr val="002060"/>
                </a:solidFill>
                <a:latin typeface="Arial" panose="020B0604020202020204" pitchFamily="34" charset="0"/>
                <a:cs typeface="Arial" panose="020B0604020202020204" pitchFamily="34" charset="0"/>
              </a:rPr>
              <a:t>Luxembourg's Law on the Exploration and Use of Space Resources</a:t>
            </a:r>
          </a:p>
          <a:p>
            <a:r>
              <a:rPr lang="en-US" b="1" dirty="0">
                <a:solidFill>
                  <a:srgbClr val="002060"/>
                </a:solidFill>
                <a:latin typeface="Arial" panose="020B0604020202020204" pitchFamily="34" charset="0"/>
                <a:cs typeface="Arial" panose="020B0604020202020204" pitchFamily="34" charset="0"/>
              </a:rPr>
              <a:t>has generated more than $1 billion in revenue in less than 1 year</a:t>
            </a:r>
          </a:p>
        </p:txBody>
      </p:sp>
      <p:graphicFrame>
        <p:nvGraphicFramePr>
          <p:cNvPr id="5" name="Таблица 4"/>
          <p:cNvGraphicFramePr>
            <a:graphicFrameLocks noGrp="1"/>
          </p:cNvGraphicFramePr>
          <p:nvPr>
            <p:extLst>
              <p:ext uri="{D42A27DB-BD31-4B8C-83A1-F6EECF244321}">
                <p14:modId xmlns:p14="http://schemas.microsoft.com/office/powerpoint/2010/main" val="3879761663"/>
              </p:ext>
            </p:extLst>
          </p:nvPr>
        </p:nvGraphicFramePr>
        <p:xfrm>
          <a:off x="348697" y="4146979"/>
          <a:ext cx="11298663" cy="365760"/>
        </p:xfrm>
        <a:graphic>
          <a:graphicData uri="http://schemas.openxmlformats.org/drawingml/2006/table">
            <a:tbl>
              <a:tblPr firstRow="1" bandRow="1">
                <a:tableStyleId>{5C22544A-7EE6-4342-B048-85BDC9FD1C3A}</a:tableStyleId>
              </a:tblPr>
              <a:tblGrid>
                <a:gridCol w="1883111">
                  <a:extLst>
                    <a:ext uri="{9D8B030D-6E8A-4147-A177-3AD203B41FA5}">
                      <a16:colId xmlns:a16="http://schemas.microsoft.com/office/drawing/2014/main" xmlns="" val="20000"/>
                    </a:ext>
                  </a:extLst>
                </a:gridCol>
                <a:gridCol w="1883111">
                  <a:extLst>
                    <a:ext uri="{9D8B030D-6E8A-4147-A177-3AD203B41FA5}">
                      <a16:colId xmlns:a16="http://schemas.microsoft.com/office/drawing/2014/main" xmlns="" val="20001"/>
                    </a:ext>
                  </a:extLst>
                </a:gridCol>
                <a:gridCol w="1883111">
                  <a:extLst>
                    <a:ext uri="{9D8B030D-6E8A-4147-A177-3AD203B41FA5}">
                      <a16:colId xmlns:a16="http://schemas.microsoft.com/office/drawing/2014/main" xmlns="" val="20002"/>
                    </a:ext>
                  </a:extLst>
                </a:gridCol>
                <a:gridCol w="1883110">
                  <a:extLst>
                    <a:ext uri="{9D8B030D-6E8A-4147-A177-3AD203B41FA5}">
                      <a16:colId xmlns:a16="http://schemas.microsoft.com/office/drawing/2014/main" xmlns="" val="20003"/>
                    </a:ext>
                  </a:extLst>
                </a:gridCol>
                <a:gridCol w="1883110">
                  <a:extLst>
                    <a:ext uri="{9D8B030D-6E8A-4147-A177-3AD203B41FA5}">
                      <a16:colId xmlns:a16="http://schemas.microsoft.com/office/drawing/2014/main" xmlns="" val="20004"/>
                    </a:ext>
                  </a:extLst>
                </a:gridCol>
                <a:gridCol w="1883110">
                  <a:extLst>
                    <a:ext uri="{9D8B030D-6E8A-4147-A177-3AD203B41FA5}">
                      <a16:colId xmlns:a16="http://schemas.microsoft.com/office/drawing/2014/main" xmlns="" val="20005"/>
                    </a:ext>
                  </a:extLst>
                </a:gridCol>
              </a:tblGrid>
              <a:tr h="0">
                <a:tc>
                  <a:txBody>
                    <a:bodyPr/>
                    <a:lstStyle/>
                    <a:p>
                      <a:pPr algn="ctr"/>
                      <a:r>
                        <a:rPr lang="ru-RU" dirty="0"/>
                        <a:t>2016</a:t>
                      </a:r>
                    </a:p>
                  </a:txBody>
                  <a:tcPr>
                    <a:solidFill>
                      <a:srgbClr val="00B0F0"/>
                    </a:solidFill>
                  </a:tcPr>
                </a:tc>
                <a:tc>
                  <a:txBody>
                    <a:bodyPr/>
                    <a:lstStyle/>
                    <a:p>
                      <a:pPr algn="ctr"/>
                      <a:r>
                        <a:rPr lang="ru-RU" dirty="0"/>
                        <a:t>2017</a:t>
                      </a:r>
                    </a:p>
                  </a:txBody>
                  <a:tcPr>
                    <a:solidFill>
                      <a:srgbClr val="00B0F0"/>
                    </a:solidFill>
                  </a:tcPr>
                </a:tc>
                <a:tc>
                  <a:txBody>
                    <a:bodyPr/>
                    <a:lstStyle/>
                    <a:p>
                      <a:pPr algn="ctr"/>
                      <a:r>
                        <a:rPr lang="ru-RU" dirty="0"/>
                        <a:t>2018</a:t>
                      </a:r>
                    </a:p>
                  </a:txBody>
                  <a:tcPr>
                    <a:solidFill>
                      <a:srgbClr val="00B0F0"/>
                    </a:solidFill>
                  </a:tcPr>
                </a:tc>
                <a:tc>
                  <a:txBody>
                    <a:bodyPr/>
                    <a:lstStyle/>
                    <a:p>
                      <a:pPr algn="ctr"/>
                      <a:r>
                        <a:rPr lang="ru-RU" dirty="0"/>
                        <a:t>2019</a:t>
                      </a:r>
                    </a:p>
                  </a:txBody>
                  <a:tcPr>
                    <a:solidFill>
                      <a:srgbClr val="00B0F0"/>
                    </a:solidFill>
                  </a:tcPr>
                </a:tc>
                <a:tc>
                  <a:txBody>
                    <a:bodyPr/>
                    <a:lstStyle/>
                    <a:p>
                      <a:pPr algn="ctr"/>
                      <a:r>
                        <a:rPr lang="ru-RU" dirty="0"/>
                        <a:t>2020</a:t>
                      </a:r>
                    </a:p>
                  </a:txBody>
                  <a:tcPr>
                    <a:solidFill>
                      <a:srgbClr val="00B0F0"/>
                    </a:solidFill>
                  </a:tcPr>
                </a:tc>
                <a:tc>
                  <a:txBody>
                    <a:bodyPr/>
                    <a:lstStyle/>
                    <a:p>
                      <a:pPr algn="ctr"/>
                      <a:r>
                        <a:rPr lang="ru-RU" dirty="0"/>
                        <a:t>2021</a:t>
                      </a:r>
                    </a:p>
                  </a:txBody>
                  <a:tcPr>
                    <a:solidFill>
                      <a:srgbClr val="00B0F0"/>
                    </a:solidFill>
                  </a:tcPr>
                </a:tc>
                <a:extLst>
                  <a:ext uri="{0D108BD9-81ED-4DB2-BD59-A6C34878D82A}">
                    <a16:rowId xmlns:a16="http://schemas.microsoft.com/office/drawing/2014/main" xmlns="" val="10000"/>
                  </a:ext>
                </a:extLst>
              </a:tr>
            </a:tbl>
          </a:graphicData>
        </a:graphic>
      </p:graphicFrame>
      <p:pic>
        <p:nvPicPr>
          <p:cNvPr id="3076" name="Picture 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208152" y="3045980"/>
            <a:ext cx="91471" cy="9643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 name="Picture 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951272" y="4581640"/>
            <a:ext cx="90763" cy="1185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Прямоугольник 1"/>
          <p:cNvSpPr/>
          <p:nvPr/>
        </p:nvSpPr>
        <p:spPr>
          <a:xfrm>
            <a:off x="8818918" y="5478070"/>
            <a:ext cx="3167854" cy="215444"/>
          </a:xfrm>
          <a:prstGeom prst="rect">
            <a:avLst/>
          </a:prstGeom>
        </p:spPr>
        <p:txBody>
          <a:bodyPr wrap="none">
            <a:spAutoFit/>
          </a:bodyPr>
          <a:lstStyle/>
          <a:p>
            <a:pPr algn="ctr">
              <a:lnSpc>
                <a:spcPct val="80000"/>
              </a:lnSpc>
            </a:pPr>
            <a:r>
              <a:rPr lang="en-US" sz="1000" dirty="0">
                <a:latin typeface="Arial" panose="020B0604020202020204" pitchFamily="34" charset="0"/>
                <a:cs typeface="Arial" panose="020B0604020202020204" pitchFamily="34" charset="0"/>
              </a:rPr>
              <a:t>Space Sector of Luxembourg’s Economy – </a:t>
            </a:r>
            <a:r>
              <a:rPr lang="en-US" sz="1000" b="1" dirty="0">
                <a:solidFill>
                  <a:srgbClr val="C00000"/>
                </a:solidFill>
                <a:latin typeface="Arial" panose="020B0604020202020204" pitchFamily="34" charset="0"/>
                <a:cs typeface="Arial" panose="020B0604020202020204" pitchFamily="34" charset="0"/>
              </a:rPr>
              <a:t>4</a:t>
            </a:r>
            <a:r>
              <a:rPr lang="ru-RU" sz="1000" b="1" dirty="0">
                <a:solidFill>
                  <a:srgbClr val="C00000"/>
                </a:solidFill>
                <a:latin typeface="Arial" panose="020B0604020202020204" pitchFamily="34" charset="0"/>
                <a:cs typeface="Arial" panose="020B0604020202020204" pitchFamily="34" charset="0"/>
              </a:rPr>
              <a:t> % </a:t>
            </a:r>
            <a:r>
              <a:rPr lang="en-US" sz="1000" b="1" dirty="0">
                <a:solidFill>
                  <a:srgbClr val="C00000"/>
                </a:solidFill>
                <a:latin typeface="Arial" panose="020B0604020202020204" pitchFamily="34" charset="0"/>
                <a:cs typeface="Arial" panose="020B0604020202020204" pitchFamily="34" charset="0"/>
              </a:rPr>
              <a:t>GDP</a:t>
            </a:r>
          </a:p>
        </p:txBody>
      </p:sp>
      <p:sp>
        <p:nvSpPr>
          <p:cNvPr id="3" name="Прямоугольник 2"/>
          <p:cNvSpPr/>
          <p:nvPr/>
        </p:nvSpPr>
        <p:spPr>
          <a:xfrm>
            <a:off x="5709221" y="2003135"/>
            <a:ext cx="6096000" cy="738664"/>
          </a:xfrm>
          <a:prstGeom prst="rect">
            <a:avLst/>
          </a:prstGeom>
        </p:spPr>
        <p:txBody>
          <a:bodyPr>
            <a:spAutoFit/>
          </a:bodyPr>
          <a:lstStyle/>
          <a:p>
            <a:pPr algn="ctr"/>
            <a:r>
              <a:rPr lang="en-US" sz="1400" dirty="0">
                <a:solidFill>
                  <a:srgbClr val="FF0000"/>
                </a:solidFill>
                <a:latin typeface="Arial" panose="020B0604020202020204" pitchFamily="34" charset="0"/>
                <a:cs typeface="Arial" panose="020B0604020202020204" pitchFamily="34" charset="0"/>
              </a:rPr>
              <a:t>Luxembourg - 2022</a:t>
            </a:r>
          </a:p>
          <a:p>
            <a:pPr algn="ctr"/>
            <a:r>
              <a:rPr lang="en-US" sz="1400" dirty="0">
                <a:solidFill>
                  <a:srgbClr val="FF0000"/>
                </a:solidFill>
                <a:latin typeface="Arial" panose="020B0604020202020204" pitchFamily="34" charset="0"/>
                <a:cs typeface="Arial" panose="020B0604020202020204" pitchFamily="34" charset="0"/>
              </a:rPr>
              <a:t>Population - 648,124 people </a:t>
            </a:r>
          </a:p>
          <a:p>
            <a:pPr algn="ctr"/>
            <a:r>
              <a:rPr lang="en-US" sz="1400" dirty="0">
                <a:solidFill>
                  <a:srgbClr val="FF0000"/>
                </a:solidFill>
                <a:latin typeface="Arial" panose="020B0604020202020204" pitchFamily="34" charset="0"/>
                <a:cs typeface="Arial" panose="020B0604020202020204" pitchFamily="34" charset="0"/>
              </a:rPr>
              <a:t>GDP per capita – $ 118.680,00</a:t>
            </a:r>
            <a:endParaRPr lang="ru-RU" sz="1400" dirty="0">
              <a:solidFill>
                <a:srgbClr val="FF0000"/>
              </a:solidFill>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xmlns="" id="{CC105A79-93C5-99D4-2D90-5042CDFF601A}"/>
              </a:ext>
            </a:extLst>
          </p:cNvPr>
          <p:cNvSpPr txBox="1"/>
          <p:nvPr/>
        </p:nvSpPr>
        <p:spPr>
          <a:xfrm>
            <a:off x="7201031" y="2948040"/>
            <a:ext cx="4565532" cy="738664"/>
          </a:xfrm>
          <a:prstGeom prst="rect">
            <a:avLst/>
          </a:prstGeom>
          <a:noFill/>
        </p:spPr>
        <p:txBody>
          <a:bodyPr wrap="square" rtlCol="0">
            <a:spAutoFit/>
          </a:bodyPr>
          <a:lstStyle/>
          <a:p>
            <a:r>
              <a:rPr lang="en-US" sz="1400" dirty="0">
                <a:solidFill>
                  <a:srgbClr val="0070C0"/>
                </a:solidFill>
                <a:latin typeface="Arial" panose="020B0604020202020204" pitchFamily="34" charset="0"/>
                <a:cs typeface="Arial" panose="020B0604020202020204" pitchFamily="34" charset="0"/>
              </a:rPr>
              <a:t>Today, the Luxembourg’s space ecosystem  is home</a:t>
            </a:r>
          </a:p>
          <a:p>
            <a:r>
              <a:rPr lang="en-US" sz="1400" dirty="0">
                <a:solidFill>
                  <a:srgbClr val="0070C0"/>
                </a:solidFill>
                <a:latin typeface="Arial" panose="020B0604020202020204" pitchFamily="34" charset="0"/>
                <a:cs typeface="Arial" panose="020B0604020202020204" pitchFamily="34" charset="0"/>
              </a:rPr>
              <a:t>to more than 70 public and private players in the space sector employing more than 1400 people</a:t>
            </a:r>
          </a:p>
        </p:txBody>
      </p:sp>
      <p:pic>
        <p:nvPicPr>
          <p:cNvPr id="12" name="Picture 3">
            <a:extLst>
              <a:ext uri="{FF2B5EF4-FFF2-40B4-BE49-F238E27FC236}">
                <a16:creationId xmlns:a16="http://schemas.microsoft.com/office/drawing/2014/main" xmlns="" id="{AC44816A-6F63-4B34-562F-72A7362A13ED}"/>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117951" y="4581639"/>
            <a:ext cx="52853" cy="690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33817631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CF265F1E-A482-44D1-85B3-632253D94872}"/>
              </a:ext>
            </a:extLst>
          </p:cNvPr>
          <p:cNvSpPr>
            <a:spLocks noGrp="1"/>
          </p:cNvSpPr>
          <p:nvPr>
            <p:ph type="title"/>
          </p:nvPr>
        </p:nvSpPr>
        <p:spPr/>
        <p:txBody>
          <a:bodyPr/>
          <a:lstStyle/>
          <a:p>
            <a:r>
              <a:rPr lang="en-US" dirty="0"/>
              <a:t>National and regional legal innovations will increase</a:t>
            </a:r>
            <a:endParaRPr lang="ru-RU" dirty="0"/>
          </a:p>
        </p:txBody>
      </p:sp>
      <p:sp>
        <p:nvSpPr>
          <p:cNvPr id="3" name="Объект 2">
            <a:extLst>
              <a:ext uri="{FF2B5EF4-FFF2-40B4-BE49-F238E27FC236}">
                <a16:creationId xmlns:a16="http://schemas.microsoft.com/office/drawing/2014/main" xmlns="" id="{2960AB9C-8B00-4F35-AED7-D987E3B98C16}"/>
              </a:ext>
            </a:extLst>
          </p:cNvPr>
          <p:cNvSpPr>
            <a:spLocks noGrp="1"/>
          </p:cNvSpPr>
          <p:nvPr>
            <p:ph idx="1"/>
          </p:nvPr>
        </p:nvSpPr>
        <p:spPr>
          <a:xfrm>
            <a:off x="6284687" y="2081784"/>
            <a:ext cx="5514808" cy="3634486"/>
          </a:xfrm>
        </p:spPr>
        <p:txBody>
          <a:bodyPr>
            <a:normAutofit/>
          </a:bodyPr>
          <a:lstStyle/>
          <a:p>
            <a:pPr marL="0" indent="0">
              <a:lnSpc>
                <a:spcPct val="100000"/>
              </a:lnSpc>
              <a:spcBef>
                <a:spcPts val="0"/>
              </a:spcBef>
              <a:spcAft>
                <a:spcPts val="0"/>
              </a:spcAft>
              <a:buNone/>
            </a:pPr>
            <a:r>
              <a:rPr lang="en-US" sz="1400" b="1" dirty="0">
                <a:solidFill>
                  <a:srgbClr val="002060"/>
                </a:solidFill>
                <a:latin typeface="Arial" panose="020B0604020202020204" pitchFamily="34" charset="0"/>
                <a:cs typeface="Arial" panose="020B0604020202020204" pitchFamily="34" charset="0"/>
              </a:rPr>
              <a:t>Because the countries’ competition in Space is not only…</a:t>
            </a:r>
          </a:p>
          <a:p>
            <a:pPr marL="0" indent="0">
              <a:lnSpc>
                <a:spcPct val="100000"/>
              </a:lnSpc>
              <a:spcBef>
                <a:spcPts val="0"/>
              </a:spcBef>
              <a:spcAft>
                <a:spcPts val="0"/>
              </a:spcAft>
              <a:buNone/>
            </a:pPr>
            <a:endParaRPr lang="en-US" sz="1400" dirty="0">
              <a:latin typeface="Arial" panose="020B0604020202020204" pitchFamily="34" charset="0"/>
              <a:cs typeface="Arial" panose="020B0604020202020204" pitchFamily="34" charset="0"/>
            </a:endParaRPr>
          </a:p>
          <a:p>
            <a:pPr marL="0" lvl="1" indent="0">
              <a:spcBef>
                <a:spcPts val="0"/>
              </a:spcBef>
              <a:spcAft>
                <a:spcPts val="0"/>
              </a:spcAft>
              <a:buNone/>
            </a:pPr>
            <a:r>
              <a:rPr lang="en-US" dirty="0">
                <a:latin typeface="Arial" panose="020B0604020202020204" pitchFamily="34" charset="0"/>
                <a:cs typeface="Arial" panose="020B0604020202020204" pitchFamily="34" charset="0"/>
              </a:rPr>
              <a:t>competition for scientific and technological priority</a:t>
            </a:r>
          </a:p>
          <a:p>
            <a:pPr marL="0" lvl="1" indent="0">
              <a:spcBef>
                <a:spcPts val="0"/>
              </a:spcBef>
              <a:spcAft>
                <a:spcPts val="0"/>
              </a:spcAft>
              <a:buNone/>
            </a:pPr>
            <a:r>
              <a:rPr lang="en-US" dirty="0">
                <a:latin typeface="Arial" panose="020B0604020202020204" pitchFamily="34" charset="0"/>
                <a:cs typeface="Arial" panose="020B0604020202020204" pitchFamily="34" charset="0"/>
              </a:rPr>
              <a:t>or</a:t>
            </a:r>
          </a:p>
          <a:p>
            <a:pPr marL="0" lvl="1" indent="0">
              <a:spcBef>
                <a:spcPts val="0"/>
              </a:spcBef>
              <a:spcAft>
                <a:spcPts val="0"/>
              </a:spcAft>
              <a:buNone/>
            </a:pPr>
            <a:r>
              <a:rPr lang="en-US" dirty="0">
                <a:latin typeface="Arial" panose="020B0604020202020204" pitchFamily="34" charset="0"/>
                <a:cs typeface="Arial" panose="020B0604020202020204" pitchFamily="34" charset="0"/>
              </a:rPr>
              <a:t>competition of states' economies</a:t>
            </a:r>
          </a:p>
          <a:p>
            <a:pPr marL="0" indent="0">
              <a:lnSpc>
                <a:spcPct val="100000"/>
              </a:lnSpc>
              <a:spcBef>
                <a:spcPts val="0"/>
              </a:spcBef>
              <a:spcAft>
                <a:spcPts val="0"/>
              </a:spcAft>
              <a:buNone/>
            </a:pPr>
            <a:endParaRPr lang="en-US" sz="1400" dirty="0">
              <a:latin typeface="Arial" panose="020B0604020202020204" pitchFamily="34" charset="0"/>
              <a:cs typeface="Arial" panose="020B0604020202020204" pitchFamily="34" charset="0"/>
            </a:endParaRPr>
          </a:p>
          <a:p>
            <a:pPr marL="0" indent="0">
              <a:lnSpc>
                <a:spcPct val="100000"/>
              </a:lnSpc>
              <a:spcBef>
                <a:spcPts val="0"/>
              </a:spcBef>
              <a:spcAft>
                <a:spcPts val="0"/>
              </a:spcAft>
              <a:buNone/>
            </a:pPr>
            <a:r>
              <a:rPr lang="en-US" sz="1400" dirty="0">
                <a:latin typeface="Arial" panose="020B0604020202020204" pitchFamily="34" charset="0"/>
                <a:cs typeface="Arial" panose="020B0604020202020204" pitchFamily="34" charset="0"/>
              </a:rPr>
              <a:t>The main thing is the competition for better governance</a:t>
            </a:r>
          </a:p>
          <a:p>
            <a:pPr marL="0" indent="0">
              <a:lnSpc>
                <a:spcPct val="100000"/>
              </a:lnSpc>
              <a:spcBef>
                <a:spcPts val="0"/>
              </a:spcBef>
              <a:spcAft>
                <a:spcPts val="0"/>
              </a:spcAft>
              <a:buNone/>
            </a:pPr>
            <a:r>
              <a:rPr lang="en-US" sz="1400" dirty="0">
                <a:latin typeface="Arial" panose="020B0604020202020204" pitchFamily="34" charset="0"/>
                <a:cs typeface="Arial" panose="020B0604020202020204" pitchFamily="34" charset="0"/>
              </a:rPr>
              <a:t> and effective regulation</a:t>
            </a:r>
          </a:p>
          <a:p>
            <a:pPr marL="0" indent="0">
              <a:lnSpc>
                <a:spcPct val="100000"/>
              </a:lnSpc>
              <a:spcBef>
                <a:spcPts val="0"/>
              </a:spcBef>
              <a:buNone/>
            </a:pPr>
            <a:endParaRPr lang="en-US" sz="1800" dirty="0"/>
          </a:p>
          <a:p>
            <a:pPr marL="0" indent="0">
              <a:lnSpc>
                <a:spcPct val="100000"/>
              </a:lnSpc>
              <a:spcBef>
                <a:spcPts val="0"/>
              </a:spcBef>
              <a:buNone/>
            </a:pPr>
            <a:r>
              <a:rPr lang="en-US" sz="1400" b="1" cap="all" dirty="0">
                <a:solidFill>
                  <a:srgbClr val="C00000"/>
                </a:solidFill>
                <a:latin typeface="Arial" panose="020B0604020202020204" pitchFamily="34" charset="0"/>
                <a:cs typeface="Arial" panose="020B0604020202020204" pitchFamily="34" charset="0"/>
              </a:rPr>
              <a:t>To be the best in regulation of space sector – </a:t>
            </a:r>
          </a:p>
          <a:p>
            <a:pPr marL="0" indent="0">
              <a:lnSpc>
                <a:spcPct val="100000"/>
              </a:lnSpc>
              <a:spcBef>
                <a:spcPts val="0"/>
              </a:spcBef>
              <a:buNone/>
            </a:pPr>
            <a:r>
              <a:rPr lang="en-US" sz="1400" b="1" cap="all" dirty="0">
                <a:solidFill>
                  <a:srgbClr val="C00000"/>
                </a:solidFill>
                <a:latin typeface="Arial" panose="020B0604020202020204" pitchFamily="34" charset="0"/>
                <a:cs typeface="Arial" panose="020B0604020202020204" pitchFamily="34" charset="0"/>
              </a:rPr>
              <a:t>to be the first both in Space and on Earth</a:t>
            </a:r>
            <a:endParaRPr lang="ru-RU" sz="1400" b="1" cap="all" dirty="0">
              <a:solidFill>
                <a:srgbClr val="C00000"/>
              </a:solidFill>
              <a:latin typeface="Arial" panose="020B0604020202020204" pitchFamily="34" charset="0"/>
              <a:cs typeface="Arial" panose="020B0604020202020204" pitchFamily="34" charset="0"/>
            </a:endParaRPr>
          </a:p>
        </p:txBody>
      </p:sp>
      <p:graphicFrame>
        <p:nvGraphicFramePr>
          <p:cNvPr id="5" name="Схема 4">
            <a:extLst>
              <a:ext uri="{FF2B5EF4-FFF2-40B4-BE49-F238E27FC236}">
                <a16:creationId xmlns:a16="http://schemas.microsoft.com/office/drawing/2014/main" xmlns="" id="{F6F90B52-ED7D-40A0-9626-DCB0A759861C}"/>
              </a:ext>
            </a:extLst>
          </p:cNvPr>
          <p:cNvGraphicFramePr/>
          <p:nvPr>
            <p:extLst>
              <p:ext uri="{D42A27DB-BD31-4B8C-83A1-F6EECF244321}">
                <p14:modId xmlns:p14="http://schemas.microsoft.com/office/powerpoint/2010/main" val="1277563474"/>
              </p:ext>
            </p:extLst>
          </p:nvPr>
        </p:nvGraphicFramePr>
        <p:xfrm>
          <a:off x="-481614" y="2209984"/>
          <a:ext cx="7426700" cy="39731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84744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Economics creates politics</a:t>
            </a:r>
            <a:endParaRPr lang="ru-RU" dirty="0"/>
          </a:p>
        </p:txBody>
      </p:sp>
      <p:sp>
        <p:nvSpPr>
          <p:cNvPr id="4" name="Дата 3"/>
          <p:cNvSpPr>
            <a:spLocks noGrp="1"/>
          </p:cNvSpPr>
          <p:nvPr>
            <p:ph type="dt" sz="half" idx="10"/>
          </p:nvPr>
        </p:nvSpPr>
        <p:spPr/>
        <p:txBody>
          <a:bodyPr/>
          <a:lstStyle/>
          <a:p>
            <a:pPr rtl="0"/>
            <a:fld id="{6E13CF11-4D7C-4367-8D00-578223D03103}" type="datetime1">
              <a:rPr lang="ru-RU" smtClean="0"/>
              <a:t>17.10.2023</a:t>
            </a:fld>
            <a:endParaRPr lang="en-US" dirty="0"/>
          </a:p>
        </p:txBody>
      </p:sp>
      <p:sp>
        <p:nvSpPr>
          <p:cNvPr id="5" name="TextBox 4"/>
          <p:cNvSpPr txBox="1"/>
          <p:nvPr/>
        </p:nvSpPr>
        <p:spPr>
          <a:xfrm>
            <a:off x="762000" y="2188029"/>
            <a:ext cx="10972800" cy="3108543"/>
          </a:xfrm>
          <a:prstGeom prst="rect">
            <a:avLst/>
          </a:prstGeom>
          <a:noFill/>
        </p:spPr>
        <p:txBody>
          <a:bodyPr wrap="square" rtlCol="0">
            <a:spAutoFit/>
          </a:bodyPr>
          <a:lstStyle/>
          <a:p>
            <a:r>
              <a:rPr lang="en-US" sz="1400" b="1" cap="all" dirty="0">
                <a:latin typeface="Arial" panose="020B0604020202020204" pitchFamily="34" charset="0"/>
                <a:cs typeface="Arial" panose="020B0604020202020204" pitchFamily="34" charset="0"/>
              </a:rPr>
              <a:t>Global space economy growth forecasts</a:t>
            </a:r>
          </a:p>
          <a:p>
            <a:pPr lvl="2"/>
            <a:r>
              <a:rPr lang="en-US" sz="1400" b="1" dirty="0">
                <a:latin typeface="Arial" panose="020B0604020202020204" pitchFamily="34" charset="0"/>
                <a:cs typeface="Arial" panose="020B0604020202020204" pitchFamily="34" charset="0"/>
              </a:rPr>
              <a:t>Pessimistic</a:t>
            </a:r>
            <a:r>
              <a:rPr lang="en-US" sz="1400" dirty="0">
                <a:latin typeface="Arial" panose="020B0604020202020204" pitchFamily="34" charset="0"/>
                <a:cs typeface="Arial" panose="020B0604020202020204" pitchFamily="34" charset="0"/>
              </a:rPr>
              <a:t> (US Chamber of Commerce, Morgan Stanley and Citigroup): by 2040 - more than $ 1 trillion</a:t>
            </a:r>
          </a:p>
          <a:p>
            <a:pPr lvl="2"/>
            <a:r>
              <a:rPr lang="en-US" sz="1400" b="1" dirty="0">
                <a:latin typeface="Arial" panose="020B0604020202020204" pitchFamily="34" charset="0"/>
                <a:cs typeface="Arial" panose="020B0604020202020204" pitchFamily="34" charset="0"/>
              </a:rPr>
              <a:t>Conservative</a:t>
            </a:r>
            <a:r>
              <a:rPr lang="en-US" sz="1400" dirty="0">
                <a:latin typeface="Arial" panose="020B0604020202020204" pitchFamily="34" charset="0"/>
                <a:cs typeface="Arial" panose="020B0604020202020204" pitchFamily="34" charset="0"/>
              </a:rPr>
              <a:t> (Space Foundation), by 2028 - $800 billion  </a:t>
            </a:r>
          </a:p>
          <a:p>
            <a:pPr lvl="2"/>
            <a:r>
              <a:rPr lang="en-US" sz="1400" b="1" dirty="0">
                <a:latin typeface="Arial" panose="020B0604020202020204" pitchFamily="34" charset="0"/>
                <a:cs typeface="Arial" panose="020B0604020202020204" pitchFamily="34" charset="0"/>
              </a:rPr>
              <a:t>Optimistic</a:t>
            </a:r>
            <a:r>
              <a:rPr lang="en-US" sz="1400" dirty="0">
                <a:latin typeface="Arial" panose="020B0604020202020204" pitchFamily="34" charset="0"/>
                <a:cs typeface="Arial" panose="020B0604020202020204" pitchFamily="34" charset="0"/>
              </a:rPr>
              <a:t> (Bank of America): by 2030 - $1.4 trillion</a:t>
            </a:r>
          </a:p>
          <a:p>
            <a:endParaRPr lang="en-US" sz="1400" dirty="0">
              <a:latin typeface="Arial" panose="020B0604020202020204" pitchFamily="34" charset="0"/>
              <a:cs typeface="Arial" panose="020B0604020202020204" pitchFamily="34" charset="0"/>
            </a:endParaRPr>
          </a:p>
          <a:p>
            <a:r>
              <a:rPr lang="en-US" sz="1400" dirty="0">
                <a:latin typeface="Arial" panose="020B0604020202020204" pitchFamily="34" charset="0"/>
                <a:cs typeface="Arial" panose="020B0604020202020204" pitchFamily="34" charset="0"/>
              </a:rPr>
              <a:t>Global Space Economy shows annual grows to $546 billion US dollars (in 2023)</a:t>
            </a:r>
          </a:p>
          <a:p>
            <a:r>
              <a:rPr lang="en-US" sz="1400" dirty="0">
                <a:latin typeface="Arial" panose="020B0604020202020204" pitchFamily="34" charset="0"/>
                <a:cs typeface="Arial" panose="020B0604020202020204" pitchFamily="34" charset="0"/>
              </a:rPr>
              <a:t>	</a:t>
            </a:r>
            <a:r>
              <a:rPr lang="en-US" sz="1400" b="1" dirty="0">
                <a:solidFill>
                  <a:srgbClr val="0070C0"/>
                </a:solidFill>
                <a:latin typeface="Arial" panose="020B0604020202020204" pitchFamily="34" charset="0"/>
                <a:cs typeface="Arial" panose="020B0604020202020204" pitchFamily="34" charset="0"/>
              </a:rPr>
              <a:t>The global space economy is growing at an average annual rate of 8%</a:t>
            </a:r>
          </a:p>
          <a:p>
            <a:r>
              <a:rPr lang="en-US" sz="1400" dirty="0">
                <a:latin typeface="Arial" panose="020B0604020202020204" pitchFamily="34" charset="0"/>
                <a:cs typeface="Arial" panose="020B0604020202020204" pitchFamily="34" charset="0"/>
              </a:rPr>
              <a:t>The global value of the space economy has grown by $260 billion (91%) in the past decade</a:t>
            </a:r>
          </a:p>
          <a:p>
            <a:endParaRPr lang="en-US" sz="1400" dirty="0">
              <a:latin typeface="Arial" panose="020B0604020202020204" pitchFamily="34" charset="0"/>
              <a:cs typeface="Arial" panose="020B0604020202020204" pitchFamily="34" charset="0"/>
            </a:endParaRPr>
          </a:p>
          <a:p>
            <a:pPr algn="r"/>
            <a:r>
              <a:rPr lang="en-US" sz="1400" b="1" cap="all" dirty="0">
                <a:solidFill>
                  <a:srgbClr val="C00000"/>
                </a:solidFill>
                <a:latin typeface="Arial" panose="020B0604020202020204" pitchFamily="34" charset="0"/>
                <a:cs typeface="Arial" panose="020B0604020202020204" pitchFamily="34" charset="0"/>
              </a:rPr>
              <a:t>Commercial revenue constitutes 78% of the total space economy</a:t>
            </a:r>
            <a:endParaRPr lang="en-US" sz="1400" dirty="0">
              <a:latin typeface="Arial" panose="020B0604020202020204" pitchFamily="34" charset="0"/>
              <a:cs typeface="Arial" panose="020B0604020202020204" pitchFamily="34" charset="0"/>
            </a:endParaRPr>
          </a:p>
          <a:p>
            <a:r>
              <a:rPr lang="en-US" sz="1400" dirty="0">
                <a:latin typeface="Arial" panose="020B0604020202020204" pitchFamily="34" charset="0"/>
                <a:cs typeface="Arial" panose="020B0604020202020204" pitchFamily="34" charset="0"/>
              </a:rPr>
              <a:t>The fastest growth (from 2021 to 2022):</a:t>
            </a:r>
          </a:p>
          <a:p>
            <a:pPr lvl="1"/>
            <a:r>
              <a:rPr lang="en-US" sz="1400" dirty="0">
                <a:latin typeface="Arial" panose="020B0604020202020204" pitchFamily="34" charset="0"/>
                <a:cs typeface="Arial" panose="020B0604020202020204" pitchFamily="34" charset="0"/>
              </a:rPr>
              <a:t>17% - satellite broadband services </a:t>
            </a:r>
          </a:p>
          <a:p>
            <a:pPr lvl="1"/>
            <a:r>
              <a:rPr lang="en-US" sz="1400" dirty="0">
                <a:latin typeface="Arial" panose="020B0604020202020204" pitchFamily="34" charset="0"/>
                <a:cs typeface="Arial" panose="020B0604020202020204" pitchFamily="34" charset="0"/>
              </a:rPr>
              <a:t>35 % - satellite manufacturing for the commercial sector</a:t>
            </a:r>
          </a:p>
          <a:p>
            <a:endParaRPr lang="en-US" sz="1400" dirty="0">
              <a:latin typeface="Arial" panose="020B0604020202020204" pitchFamily="34" charset="0"/>
              <a:cs typeface="Arial" panose="020B0604020202020204" pitchFamily="34" charset="0"/>
            </a:endParaRPr>
          </a:p>
        </p:txBody>
      </p:sp>
      <p:sp>
        <p:nvSpPr>
          <p:cNvPr id="3" name="Прямоугольник: скругленные углы 2">
            <a:extLst>
              <a:ext uri="{FF2B5EF4-FFF2-40B4-BE49-F238E27FC236}">
                <a16:creationId xmlns:a16="http://schemas.microsoft.com/office/drawing/2014/main" xmlns="" id="{307D9B24-16CB-5639-55CC-DCFB810836C7}"/>
              </a:ext>
            </a:extLst>
          </p:cNvPr>
          <p:cNvSpPr/>
          <p:nvPr/>
        </p:nvSpPr>
        <p:spPr>
          <a:xfrm>
            <a:off x="4047067" y="5297848"/>
            <a:ext cx="7687733" cy="1126066"/>
          </a:xfrm>
          <a:prstGeom prst="roundRect">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latin typeface="Arial" panose="020B0604020202020204" pitchFamily="34" charset="0"/>
                <a:cs typeface="Arial" panose="020B0604020202020204" pitchFamily="34" charset="0"/>
              </a:rPr>
              <a:t>In 2021, the U.S. space economy accounted for $211.6 billion of gross output</a:t>
            </a:r>
          </a:p>
          <a:p>
            <a:pPr algn="ctr"/>
            <a:r>
              <a:rPr lang="en-US" sz="1400" b="1" dirty="0">
                <a:latin typeface="Arial" panose="020B0604020202020204" pitchFamily="34" charset="0"/>
                <a:cs typeface="Arial" panose="020B0604020202020204" pitchFamily="34" charset="0"/>
              </a:rPr>
              <a:t>This figure exceeds the GDP (2022) of Belarus ($208B), </a:t>
            </a:r>
          </a:p>
          <a:p>
            <a:pPr algn="ctr"/>
            <a:r>
              <a:rPr lang="en-US" sz="1400" b="1" dirty="0">
                <a:latin typeface="Arial" panose="020B0604020202020204" pitchFamily="34" charset="0"/>
                <a:cs typeface="Arial" panose="020B0604020202020204" pitchFamily="34" charset="0"/>
              </a:rPr>
              <a:t>Slovakia ($203B) as well as other 128 countries</a:t>
            </a:r>
          </a:p>
        </p:txBody>
      </p:sp>
    </p:spTree>
    <p:extLst>
      <p:ext uri="{BB962C8B-B14F-4D97-AF65-F5344CB8AC3E}">
        <p14:creationId xmlns:p14="http://schemas.microsoft.com/office/powerpoint/2010/main" val="42421446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Economic power in support of legislative innovation</a:t>
            </a:r>
            <a:endParaRPr lang="ru-RU" dirty="0"/>
          </a:p>
        </p:txBody>
      </p:sp>
      <p:sp>
        <p:nvSpPr>
          <p:cNvPr id="3" name="Дата 2"/>
          <p:cNvSpPr>
            <a:spLocks noGrp="1"/>
          </p:cNvSpPr>
          <p:nvPr>
            <p:ph type="dt" sz="half" idx="10"/>
          </p:nvPr>
        </p:nvSpPr>
        <p:spPr/>
        <p:txBody>
          <a:bodyPr/>
          <a:lstStyle/>
          <a:p>
            <a:pPr rtl="0"/>
            <a:fld id="{D5316041-DA7D-4734-AA8C-761AB09393E2}" type="datetime1">
              <a:rPr lang="ru-RU" smtClean="0"/>
              <a:t>17.10.2023</a:t>
            </a:fld>
            <a:endParaRPr lang="en-US" dirty="0"/>
          </a:p>
        </p:txBody>
      </p:sp>
      <p:sp>
        <p:nvSpPr>
          <p:cNvPr id="8" name="Прямоугольник: скругленные углы 7">
            <a:extLst>
              <a:ext uri="{FF2B5EF4-FFF2-40B4-BE49-F238E27FC236}">
                <a16:creationId xmlns:a16="http://schemas.microsoft.com/office/drawing/2014/main" xmlns="" id="{CC7C2A6C-FA89-1692-E77F-EDDF7635B56A}"/>
              </a:ext>
            </a:extLst>
          </p:cNvPr>
          <p:cNvSpPr/>
          <p:nvPr/>
        </p:nvSpPr>
        <p:spPr>
          <a:xfrm>
            <a:off x="525780" y="2167041"/>
            <a:ext cx="4594860" cy="883920"/>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cap="all" dirty="0"/>
              <a:t>Artemis </a:t>
            </a:r>
            <a:r>
              <a:rPr lang="ru-RU" b="1" cap="all" dirty="0"/>
              <a:t> </a:t>
            </a:r>
            <a:r>
              <a:rPr lang="en-US" b="1" cap="all" dirty="0"/>
              <a:t>Accords</a:t>
            </a:r>
            <a:endParaRPr lang="ru-RU" b="1" cap="all" dirty="0"/>
          </a:p>
          <a:p>
            <a:pPr algn="ctr"/>
            <a:r>
              <a:rPr lang="en-US" dirty="0"/>
              <a:t>signed by </a:t>
            </a:r>
            <a:r>
              <a:rPr lang="ru-RU" dirty="0"/>
              <a:t>29 </a:t>
            </a:r>
            <a:r>
              <a:rPr lang="en-US" dirty="0"/>
              <a:t>countries and one territory</a:t>
            </a:r>
            <a:endParaRPr lang="ru-RU" dirty="0"/>
          </a:p>
        </p:txBody>
      </p:sp>
      <p:sp>
        <p:nvSpPr>
          <p:cNvPr id="9" name="Прямоугольник: скругленные углы 8">
            <a:extLst>
              <a:ext uri="{FF2B5EF4-FFF2-40B4-BE49-F238E27FC236}">
                <a16:creationId xmlns:a16="http://schemas.microsoft.com/office/drawing/2014/main" xmlns="" id="{5FF20ECE-4E22-8459-8212-A4A6D292C1AC}"/>
              </a:ext>
            </a:extLst>
          </p:cNvPr>
          <p:cNvSpPr/>
          <p:nvPr/>
        </p:nvSpPr>
        <p:spPr>
          <a:xfrm>
            <a:off x="6300265" y="2167041"/>
            <a:ext cx="5456170" cy="883920"/>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cap="all" dirty="0"/>
              <a:t>GDP of Artemis' group countries  (2023)</a:t>
            </a:r>
          </a:p>
          <a:p>
            <a:pPr algn="ctr"/>
            <a:r>
              <a:rPr lang="en-US" dirty="0">
                <a:sym typeface="Symbol" panose="05050102010706020507" pitchFamily="18" charset="2"/>
              </a:rPr>
              <a:t> </a:t>
            </a:r>
            <a:r>
              <a:rPr lang="en-US" dirty="0"/>
              <a:t>$ 65,2 T or 62,4% of global GDP*</a:t>
            </a:r>
            <a:endParaRPr lang="ru-RU" dirty="0"/>
          </a:p>
        </p:txBody>
      </p:sp>
      <p:sp>
        <p:nvSpPr>
          <p:cNvPr id="10" name="TextBox 9">
            <a:extLst>
              <a:ext uri="{FF2B5EF4-FFF2-40B4-BE49-F238E27FC236}">
                <a16:creationId xmlns:a16="http://schemas.microsoft.com/office/drawing/2014/main" xmlns="" id="{054C65F9-7899-F58D-BE1C-4A471E4E1EF0}"/>
              </a:ext>
            </a:extLst>
          </p:cNvPr>
          <p:cNvSpPr txBox="1"/>
          <p:nvPr/>
        </p:nvSpPr>
        <p:spPr>
          <a:xfrm>
            <a:off x="7605951" y="3116780"/>
            <a:ext cx="4060269" cy="461665"/>
          </a:xfrm>
          <a:prstGeom prst="rect">
            <a:avLst/>
          </a:prstGeom>
          <a:noFill/>
        </p:spPr>
        <p:txBody>
          <a:bodyPr wrap="square" rtlCol="0">
            <a:spAutoFit/>
          </a:bodyPr>
          <a:lstStyle/>
          <a:p>
            <a:pPr algn="ctr"/>
            <a:r>
              <a:rPr lang="en-US" sz="1200" dirty="0">
                <a:latin typeface="Arial" panose="020B0604020202020204" pitchFamily="34" charset="0"/>
                <a:cs typeface="Arial" panose="020B0604020202020204" pitchFamily="34" charset="0"/>
              </a:rPr>
              <a:t>* IMF forecast 2023 for global GDP (nominal) – </a:t>
            </a:r>
          </a:p>
          <a:p>
            <a:pPr algn="ctr"/>
            <a:r>
              <a:rPr lang="en-US" sz="1200" dirty="0">
                <a:latin typeface="Arial" panose="020B0604020202020204" pitchFamily="34" charset="0"/>
                <a:cs typeface="Arial" panose="020B0604020202020204" pitchFamily="34" charset="0"/>
              </a:rPr>
              <a:t>$ 104476,4 B</a:t>
            </a:r>
            <a:endParaRPr lang="ru-RU" sz="1200" dirty="0">
              <a:latin typeface="Arial" panose="020B0604020202020204" pitchFamily="34" charset="0"/>
              <a:cs typeface="Arial" panose="020B0604020202020204" pitchFamily="34" charset="0"/>
            </a:endParaRPr>
          </a:p>
        </p:txBody>
      </p:sp>
      <p:sp>
        <p:nvSpPr>
          <p:cNvPr id="11" name="Стрелка: вправо 10">
            <a:extLst>
              <a:ext uri="{FF2B5EF4-FFF2-40B4-BE49-F238E27FC236}">
                <a16:creationId xmlns:a16="http://schemas.microsoft.com/office/drawing/2014/main" xmlns="" id="{94B9FE1E-55B0-14CF-7753-4712BBCA6361}"/>
              </a:ext>
            </a:extLst>
          </p:cNvPr>
          <p:cNvSpPr/>
          <p:nvPr/>
        </p:nvSpPr>
        <p:spPr>
          <a:xfrm>
            <a:off x="5551764" y="2411730"/>
            <a:ext cx="403860" cy="251460"/>
          </a:xfrm>
          <a:prstGeom prst="rightArrow">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Прямоугольник: скругленные углы 15">
            <a:extLst>
              <a:ext uri="{FF2B5EF4-FFF2-40B4-BE49-F238E27FC236}">
                <a16:creationId xmlns:a16="http://schemas.microsoft.com/office/drawing/2014/main" xmlns="" id="{8C6B867D-F3AC-9C97-FC45-6F176C45A5ED}"/>
              </a:ext>
            </a:extLst>
          </p:cNvPr>
          <p:cNvSpPr/>
          <p:nvPr/>
        </p:nvSpPr>
        <p:spPr>
          <a:xfrm>
            <a:off x="690194" y="4023361"/>
            <a:ext cx="4594860" cy="883920"/>
          </a:xfrm>
          <a:prstGeom prst="round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cap="all" dirty="0"/>
              <a:t>ONE BEALT ONE ROAD</a:t>
            </a:r>
            <a:endParaRPr lang="ru-RU" b="1" cap="all" dirty="0"/>
          </a:p>
          <a:p>
            <a:pPr algn="ctr"/>
            <a:r>
              <a:rPr lang="en-US" dirty="0"/>
              <a:t>signed by 155</a:t>
            </a:r>
            <a:r>
              <a:rPr lang="ru-RU" dirty="0"/>
              <a:t> </a:t>
            </a:r>
            <a:r>
              <a:rPr lang="en-US" dirty="0"/>
              <a:t>countries</a:t>
            </a:r>
            <a:endParaRPr lang="ru-RU" dirty="0"/>
          </a:p>
        </p:txBody>
      </p:sp>
      <p:sp>
        <p:nvSpPr>
          <p:cNvPr id="17" name="Прямоугольник: скругленные углы 16">
            <a:extLst>
              <a:ext uri="{FF2B5EF4-FFF2-40B4-BE49-F238E27FC236}">
                <a16:creationId xmlns:a16="http://schemas.microsoft.com/office/drawing/2014/main" xmlns="" id="{4065010E-2AF1-B814-A393-1873BC669DF0}"/>
              </a:ext>
            </a:extLst>
          </p:cNvPr>
          <p:cNvSpPr/>
          <p:nvPr/>
        </p:nvSpPr>
        <p:spPr>
          <a:xfrm>
            <a:off x="6300265" y="4023361"/>
            <a:ext cx="5456170" cy="883920"/>
          </a:xfrm>
          <a:prstGeom prst="round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cap="all" dirty="0">
                <a:sym typeface="Symbol" panose="05050102010706020507" pitchFamily="18" charset="2"/>
              </a:rPr>
              <a:t>Project COVERS 68 countries</a:t>
            </a:r>
          </a:p>
          <a:p>
            <a:pPr algn="ctr"/>
            <a:r>
              <a:rPr lang="en-US" dirty="0"/>
              <a:t>40% of global GDP</a:t>
            </a:r>
            <a:endParaRPr lang="ru-RU" dirty="0"/>
          </a:p>
        </p:txBody>
      </p:sp>
      <p:sp>
        <p:nvSpPr>
          <p:cNvPr id="19" name="Стрелка: вправо 18">
            <a:extLst>
              <a:ext uri="{FF2B5EF4-FFF2-40B4-BE49-F238E27FC236}">
                <a16:creationId xmlns:a16="http://schemas.microsoft.com/office/drawing/2014/main" xmlns="" id="{258101A5-41F1-BCC2-B1E8-43BE93B86073}"/>
              </a:ext>
            </a:extLst>
          </p:cNvPr>
          <p:cNvSpPr/>
          <p:nvPr/>
        </p:nvSpPr>
        <p:spPr>
          <a:xfrm>
            <a:off x="5623560" y="4358640"/>
            <a:ext cx="403860" cy="198120"/>
          </a:xfrm>
          <a:prstGeom prst="rightArrow">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0564934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dirty="0"/>
              <a:t>creation of an international custom: </a:t>
            </a:r>
            <a:r>
              <a:rPr lang="ru-RU" dirty="0"/>
              <a:t/>
            </a:r>
            <a:br>
              <a:rPr lang="ru-RU" dirty="0"/>
            </a:br>
            <a:r>
              <a:rPr lang="en-US" dirty="0"/>
              <a:t>political technology</a:t>
            </a:r>
            <a:endParaRPr lang="ru-RU" dirty="0"/>
          </a:p>
        </p:txBody>
      </p:sp>
      <p:sp>
        <p:nvSpPr>
          <p:cNvPr id="3" name="Дата 2"/>
          <p:cNvSpPr>
            <a:spLocks noGrp="1"/>
          </p:cNvSpPr>
          <p:nvPr>
            <p:ph type="dt" sz="half" idx="10"/>
          </p:nvPr>
        </p:nvSpPr>
        <p:spPr/>
        <p:txBody>
          <a:bodyPr/>
          <a:lstStyle/>
          <a:p>
            <a:pPr rtl="0"/>
            <a:fld id="{D5316041-DA7D-4734-AA8C-761AB09393E2}" type="datetime1">
              <a:rPr lang="ru-RU" smtClean="0"/>
              <a:t>17.10.2023</a:t>
            </a:fld>
            <a:endParaRPr lang="en-US" dirty="0"/>
          </a:p>
        </p:txBody>
      </p:sp>
      <p:graphicFrame>
        <p:nvGraphicFramePr>
          <p:cNvPr id="4" name="Схема 3"/>
          <p:cNvGraphicFramePr/>
          <p:nvPr>
            <p:extLst>
              <p:ext uri="{D42A27DB-BD31-4B8C-83A1-F6EECF244321}">
                <p14:modId xmlns:p14="http://schemas.microsoft.com/office/powerpoint/2010/main" val="41007107"/>
              </p:ext>
            </p:extLst>
          </p:nvPr>
        </p:nvGraphicFramePr>
        <p:xfrm>
          <a:off x="780212" y="1754838"/>
          <a:ext cx="11003472" cy="45079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9318173" y="1861457"/>
            <a:ext cx="2351314" cy="600164"/>
          </a:xfrm>
          <a:prstGeom prst="rect">
            <a:avLst/>
          </a:prstGeom>
          <a:noFill/>
        </p:spPr>
        <p:txBody>
          <a:bodyPr wrap="square" rtlCol="0">
            <a:spAutoFit/>
          </a:bodyPr>
          <a:lstStyle/>
          <a:p>
            <a:r>
              <a:rPr lang="en-US" sz="1100" dirty="0">
                <a:latin typeface="Arial" panose="020B0604020202020204" pitchFamily="34" charset="0"/>
                <a:cs typeface="Arial" panose="020B0604020202020204" pitchFamily="34" charset="0"/>
              </a:rPr>
              <a:t>The first precedent was created by the USA in 2015 (followed by Luxembourg, the UAE, and Japan)</a:t>
            </a:r>
          </a:p>
        </p:txBody>
      </p:sp>
      <p:sp>
        <p:nvSpPr>
          <p:cNvPr id="6" name="Прямоугольник 5"/>
          <p:cNvSpPr/>
          <p:nvPr/>
        </p:nvSpPr>
        <p:spPr>
          <a:xfrm>
            <a:off x="587828" y="5401272"/>
            <a:ext cx="2525485" cy="938719"/>
          </a:xfrm>
          <a:prstGeom prst="rect">
            <a:avLst/>
          </a:prstGeom>
        </p:spPr>
        <p:txBody>
          <a:bodyPr wrap="square">
            <a:spAutoFit/>
          </a:bodyPr>
          <a:lstStyle/>
          <a:p>
            <a:r>
              <a:rPr lang="en-US" sz="1100" dirty="0">
                <a:latin typeface="Arial" panose="020B0604020202020204" pitchFamily="34" charset="0"/>
                <a:cs typeface="Arial" panose="020B0604020202020204" pitchFamily="34" charset="0"/>
              </a:rPr>
              <a:t>Legalization (official recognition)</a:t>
            </a:r>
          </a:p>
          <a:p>
            <a:r>
              <a:rPr lang="en-US" sz="1100" dirty="0">
                <a:latin typeface="Arial" panose="020B0604020202020204" pitchFamily="34" charset="0"/>
                <a:cs typeface="Arial" panose="020B0604020202020204" pitchFamily="34" charset="0"/>
              </a:rPr>
              <a:t>by the international community of</a:t>
            </a:r>
          </a:p>
          <a:p>
            <a:r>
              <a:rPr lang="en-US" sz="1100" dirty="0">
                <a:latin typeface="Arial" panose="020B0604020202020204" pitchFamily="34" charset="0"/>
                <a:cs typeface="Arial" panose="020B0604020202020204" pitchFamily="34" charset="0"/>
              </a:rPr>
              <a:t>the innovative models and principles for Space resource Activities regulating goes just now</a:t>
            </a:r>
          </a:p>
        </p:txBody>
      </p:sp>
    </p:spTree>
    <p:extLst>
      <p:ext uri="{BB962C8B-B14F-4D97-AF65-F5344CB8AC3E}">
        <p14:creationId xmlns:p14="http://schemas.microsoft.com/office/powerpoint/2010/main" val="2644386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Hague Group’s ‘Building Blocks’ – KIT for creation laws</a:t>
            </a:r>
            <a:endParaRPr lang="ru-RU" dirty="0"/>
          </a:p>
        </p:txBody>
      </p:sp>
      <p:sp>
        <p:nvSpPr>
          <p:cNvPr id="4" name="Объект 3"/>
          <p:cNvSpPr>
            <a:spLocks noGrp="1"/>
          </p:cNvSpPr>
          <p:nvPr>
            <p:ph sz="half" idx="2"/>
          </p:nvPr>
        </p:nvSpPr>
        <p:spPr>
          <a:xfrm>
            <a:off x="635725" y="2271546"/>
            <a:ext cx="5194769" cy="3633047"/>
          </a:xfrm>
        </p:spPr>
        <p:txBody>
          <a:bodyPr>
            <a:normAutofit fontScale="92500" lnSpcReduction="10000"/>
          </a:bodyPr>
          <a:lstStyle/>
          <a:p>
            <a:pPr marL="0" indent="0">
              <a:buNone/>
            </a:pPr>
            <a:r>
              <a:rPr lang="en-US" dirty="0">
                <a:latin typeface="Arial" panose="020B0604020202020204" pitchFamily="34" charset="0"/>
                <a:cs typeface="Arial" panose="020B0604020202020204" pitchFamily="34" charset="0"/>
              </a:rPr>
              <a:t>BUILDING BLOCKS OF A FUTURE SPACE ECONOMY</a:t>
            </a:r>
          </a:p>
          <a:p>
            <a:pPr marL="0" indent="0">
              <a:buNone/>
            </a:pPr>
            <a:r>
              <a:rPr lang="en-US" dirty="0">
                <a:latin typeface="Arial" panose="020B0604020202020204" pitchFamily="34" charset="0"/>
                <a:cs typeface="Arial" panose="020B0604020202020204" pitchFamily="34" charset="0"/>
              </a:rPr>
              <a:t>The "building blocks" of the Hague Group is an innovative technology that allows for uniformity in the actions of national states and the interoperability of adopted national acts in the field of regulating issues related to space resources. </a:t>
            </a:r>
          </a:p>
          <a:p>
            <a:pPr marL="0" indent="0">
              <a:buNone/>
            </a:pPr>
            <a:r>
              <a:rPr lang="en-US" dirty="0">
                <a:latin typeface="Arial" panose="020B0604020202020204" pitchFamily="34" charset="0"/>
                <a:cs typeface="Arial" panose="020B0604020202020204" pitchFamily="34" charset="0"/>
              </a:rPr>
              <a:t>The Hague Group promoted the principle of adaptive governance widely used  to cope with uncertainty. Adaptive management involves the use of an iterative decision-making process taking into account  feedback data (monitoring of changes resulting from the implementation of decisions made). </a:t>
            </a:r>
            <a:endParaRPr lang="ru-RU" dirty="0">
              <a:latin typeface="Arial" panose="020B0604020202020204" pitchFamily="34" charset="0"/>
              <a:cs typeface="Arial" panose="020B0604020202020204" pitchFamily="34" charset="0"/>
            </a:endParaRPr>
          </a:p>
        </p:txBody>
      </p:sp>
      <p:sp>
        <p:nvSpPr>
          <p:cNvPr id="5" name="Дата 4"/>
          <p:cNvSpPr>
            <a:spLocks noGrp="1"/>
          </p:cNvSpPr>
          <p:nvPr>
            <p:ph type="dt" sz="half" idx="10"/>
          </p:nvPr>
        </p:nvSpPr>
        <p:spPr/>
        <p:txBody>
          <a:bodyPr/>
          <a:lstStyle/>
          <a:p>
            <a:pPr rtl="0"/>
            <a:fld id="{93C13A7E-4C64-47B0-B355-B165BE4012BA}" type="datetime1">
              <a:rPr lang="ru-RU" smtClean="0"/>
              <a:t>17.10.2023</a:t>
            </a:fld>
            <a:endParaRPr lang="en-US" dirty="0"/>
          </a:p>
        </p:txBody>
      </p:sp>
      <p:sp>
        <p:nvSpPr>
          <p:cNvPr id="9" name="TextBox 8"/>
          <p:cNvSpPr txBox="1"/>
          <p:nvPr/>
        </p:nvSpPr>
        <p:spPr>
          <a:xfrm>
            <a:off x="6096000" y="2416628"/>
            <a:ext cx="4865915" cy="1815882"/>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The main new element is the multi-stakeholder approach (government, industry and academia of 34 countries)</a:t>
            </a:r>
          </a:p>
          <a:p>
            <a:endParaRPr lang="en-US" sz="1400" dirty="0">
              <a:latin typeface="Arial" panose="020B0604020202020204" pitchFamily="34" charset="0"/>
              <a:cs typeface="Arial" panose="020B0604020202020204" pitchFamily="34" charset="0"/>
            </a:endParaRPr>
          </a:p>
          <a:p>
            <a:r>
              <a:rPr lang="en-US" sz="1400" dirty="0">
                <a:latin typeface="Arial" panose="020B0604020202020204" pitchFamily="34" charset="0"/>
                <a:cs typeface="Arial" panose="020B0604020202020204" pitchFamily="34" charset="0"/>
              </a:rPr>
              <a:t>Legal frameworks are usually discussed at government level. The industry was involved from the beginning because ‘it’s industry that actually carries out the work’. </a:t>
            </a:r>
          </a:p>
          <a:p>
            <a:r>
              <a:rPr lang="en-US" sz="1400" dirty="0">
                <a:latin typeface="Arial" panose="020B0604020202020204" pitchFamily="34" charset="0"/>
                <a:cs typeface="Arial" panose="020B0604020202020204" pitchFamily="34" charset="0"/>
              </a:rPr>
              <a:t>If you want to foster the necessary investment, you need industry to feel comfortable with the legality of the business. </a:t>
            </a:r>
            <a:endParaRPr lang="ru-RU" sz="1400" dirty="0">
              <a:latin typeface="Arial" panose="020B0604020202020204" pitchFamily="34" charset="0"/>
              <a:cs typeface="Arial" panose="020B0604020202020204" pitchFamily="34" charset="0"/>
            </a:endParaRPr>
          </a:p>
        </p:txBody>
      </p:sp>
      <p:sp>
        <p:nvSpPr>
          <p:cNvPr id="3" name="Прямоугольник: скругленные углы 2">
            <a:extLst>
              <a:ext uri="{FF2B5EF4-FFF2-40B4-BE49-F238E27FC236}">
                <a16:creationId xmlns:a16="http://schemas.microsoft.com/office/drawing/2014/main" xmlns="" id="{563A7EF8-86C7-1134-CDF9-777283C40028}"/>
              </a:ext>
            </a:extLst>
          </p:cNvPr>
          <p:cNvSpPr/>
          <p:nvPr/>
        </p:nvSpPr>
        <p:spPr>
          <a:xfrm>
            <a:off x="6839339" y="4572000"/>
            <a:ext cx="4771470" cy="1455576"/>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Interoperability</a:t>
            </a:r>
            <a:endParaRPr lang="ru-RU" dirty="0"/>
          </a:p>
          <a:p>
            <a:pPr algn="ctr"/>
            <a:r>
              <a:rPr lang="en-US" dirty="0"/>
              <a:t>of sovereign legislation</a:t>
            </a:r>
            <a:endParaRPr lang="ru-RU" dirty="0"/>
          </a:p>
        </p:txBody>
      </p:sp>
    </p:spTree>
    <p:extLst>
      <p:ext uri="{BB962C8B-B14F-4D97-AF65-F5344CB8AC3E}">
        <p14:creationId xmlns:p14="http://schemas.microsoft.com/office/powerpoint/2010/main" val="261552285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ELINETYPE" val="Standard"/>
  <p:tag name="CONFIGUREAUTOMATICFLAG" val="True"/>
  <p:tag name="TIMESCALEPOINT" val="Years"/>
  <p:tag name="TIMESCALEDATEFORMAT" val="MMM"/>
  <p:tag name="MILESTONEDATEFORMAT" val="M/d/yyyy"/>
  <p:tag name="INTERVALDATEFORMAT" val="M/d/yyyy"/>
  <p:tag name="VERSION" val="1.5"/>
  <p:tag name="WORDWRAPMILESTONE" val="True"/>
  <p:tag name="WORDWRAPINTERVAL" val="False"/>
  <p:tag name="ELAPSEDSTYLE" val="thin"/>
  <p:tag name="INTERVALTEXT" val="left"/>
  <p:tag name="INTERVALTHICKBAND" val="false"/>
  <p:tag name="INTERVALVERTCONNECTOR" val="false"/>
  <p:tag name="INTERVALHORIZCONNECTOR" val="true"/>
  <p:tag name="INTERVALDATE" val="split"/>
  <p:tag name="AUTOFIT" val="1"/>
  <p:tag name="INTERVALABOVE" val="false"/>
  <p:tag name="TIMEBANDROUNDED" val="false"/>
  <p:tag name="TIMEBANDTHIN" val="false"/>
  <p:tag name="TODAYMARKERFONTCHANGES" val="Calibri;11"/>
  <p:tag name="LEFTBANDDATE" val="Calibri;24"/>
  <p:tag name="RIGHTBANDDATE" val="Calibri;24"/>
  <p:tag name="MARKERCOLOR" val="255,0,0,false"/>
  <p:tag name="SHOWFLAGDIALOG" val="Finish"/>
  <p:tag name="3DEFFECT" val="false"/>
  <p:tag name="FLAGCONNECTORCOLOR" val="79,129,189,true"/>
  <p:tag name="TIMEBANDPOS" val="custom"/>
  <p:tag name="CUSTOMTIMEBANDPOSITION" val="294.0016"/>
  <p:tag name="TIMESCALEFONT" val="Calibri;13;False;16777215"/>
  <p:tag name="TODAYMARKER" val="false"/>
  <p:tag name="TODAYMARKERABOVE" val="false"/>
  <p:tag name="ELAPSED" val="false"/>
  <p:tag name="TIMEBANDDATES" val="remove"/>
  <p:tag name="MILESTONETIMESCALESTARTDATE" val="4/15/1850 12:00:00 AM"/>
  <p:tag name="MILESTONETIMESCALEENDDATE" val="4/15/1998 12:00:00 AM"/>
  <p:tag name="CONFIGURETIMESCALESTARTDATE" val="4/15/1850 12:00:00 AM"/>
  <p:tag name="CONFIGURETIMESCALEENDDATE" val="4/15/1998 12:00:00 AM"/>
  <p:tag name="TIMEBANDPOSVALUE" val="294.0016"/>
  <p:tag name="TIMEBANDCOLOR" val="247,150,70,true"/>
  <p:tag name="ACTUALTIMESCALEENDDATE" val="12/31/1999 12:00:00 AM"/>
  <p:tag name="ACTUALTIMESCALESTARTDATE" val="1/1/1850 12:00:00 AM"/>
  <p:tag name="PREVIOUSTIMEBANDPOSITION" val="294.0016"/>
</p:tagLst>
</file>

<file path=ppt/tags/tag10.xml><?xml version="1.0" encoding="utf-8"?>
<p:tagLst xmlns:a="http://schemas.openxmlformats.org/drawingml/2006/main" xmlns:r="http://schemas.openxmlformats.org/officeDocument/2006/relationships" xmlns:p="http://schemas.openxmlformats.org/presentationml/2006/main">
  <p:tag name="TIMESCALVALUEFONT" val="Yes"/>
</p:tagLst>
</file>

<file path=ppt/tags/tag11.xml><?xml version="1.0" encoding="utf-8"?>
<p:tagLst xmlns:a="http://schemas.openxmlformats.org/drawingml/2006/main" xmlns:r="http://schemas.openxmlformats.org/officeDocument/2006/relationships" xmlns:p="http://schemas.openxmlformats.org/presentationml/2006/main">
  <p:tag name="TIMESCALVALUEFONT" val="Yes"/>
</p:tagLst>
</file>

<file path=ppt/tags/tag12.xml><?xml version="1.0" encoding="utf-8"?>
<p:tagLst xmlns:a="http://schemas.openxmlformats.org/drawingml/2006/main" xmlns:r="http://schemas.openxmlformats.org/officeDocument/2006/relationships" xmlns:p="http://schemas.openxmlformats.org/presentationml/2006/main">
  <p:tag name="TIMESCALVALUEFONT" val="Yes"/>
</p:tagLst>
</file>

<file path=ppt/tags/tag13.xml><?xml version="1.0" encoding="utf-8"?>
<p:tagLst xmlns:a="http://schemas.openxmlformats.org/drawingml/2006/main" xmlns:r="http://schemas.openxmlformats.org/officeDocument/2006/relationships" xmlns:p="http://schemas.openxmlformats.org/presentationml/2006/main">
  <p:tag name="MILESTONE0" val="0,114,188,-16747844,False;4/15/1998 12:00:00 AM;Pol Pot died, evading prosecution for the deaths of 2 million Cambodians.;False;False;True;False;False;tbDate;0;;11;;10;0;-1;-1;False;137.8;False;False;False;False;False;110.9423;552.0212"/>
</p:tagLst>
</file>

<file path=ppt/tags/tag14.xml><?xml version="1.0" encoding="utf-8"?>
<p:tagLst xmlns:a="http://schemas.openxmlformats.org/drawingml/2006/main" xmlns:r="http://schemas.openxmlformats.org/officeDocument/2006/relationships" xmlns:p="http://schemas.openxmlformats.org/presentationml/2006/main">
  <p:tag name="MILESTONE2" val="0,114,188,-16747844,False;4/15/1992 12:00:00 AM;General Electric Company was organized.;False;False;True;False;False;tbDate;2;;11;;10;2;-1;-1;False;86.28543;False;False;False;False;False;168;556.5028"/>
</p:tagLst>
</file>

<file path=ppt/tags/tag15.xml><?xml version="1.0" encoding="utf-8"?>
<p:tagLst xmlns:a="http://schemas.openxmlformats.org/drawingml/2006/main" xmlns:r="http://schemas.openxmlformats.org/officeDocument/2006/relationships" xmlns:p="http://schemas.openxmlformats.org/presentationml/2006/main">
  <p:tag name="MILESTONE3" val="0,114,188,-16747844,False;4/15/1989 12:00:00 AM;Chinese students launched democracy protests leading to Tienanmen Square massacre.;False;False;True;False;True;tbName;3;;11;;10;3;-1;-1;False;138.3262;False;False;False;False;False;444.9529;519.8397"/>
</p:tagLst>
</file>

<file path=ppt/tags/tag16.xml><?xml version="1.0" encoding="utf-8"?>
<p:tagLst xmlns:a="http://schemas.openxmlformats.org/drawingml/2006/main" xmlns:r="http://schemas.openxmlformats.org/officeDocument/2006/relationships" xmlns:p="http://schemas.openxmlformats.org/presentationml/2006/main">
  <p:tag name="MILESTONE3" val="0,114,188,-16747844,False;4/15/1989 12:00:00 AM;Chinese students launched democracy protests leading to Tienanmen Square massacre.;False;False;True;False;True;tbDate;3;;11;;10;3;-1;-1;False;138.3262;False;False;False;False;False;444.9529;519.8397"/>
</p:tagLst>
</file>

<file path=ppt/tags/tag17.xml><?xml version="1.0" encoding="utf-8"?>
<p:tagLst xmlns:a="http://schemas.openxmlformats.org/drawingml/2006/main" xmlns:r="http://schemas.openxmlformats.org/officeDocument/2006/relationships" xmlns:p="http://schemas.openxmlformats.org/presentationml/2006/main">
  <p:tag name="MILESTONE7" val="0,114,188,-16747844,False;4/15/1952 12:00:00 AM;U.S. President Harry Truman signed l Japanese peace treaty.;False;False;True;False;False;tbName;7;;11;;10;7;-1;-1;False;156.0576;False;False;False;False;False;129.3262;379.7462"/>
</p:tagLst>
</file>

<file path=ppt/tags/tag18.xml><?xml version="1.0" encoding="utf-8"?>
<p:tagLst xmlns:a="http://schemas.openxmlformats.org/drawingml/2006/main" xmlns:r="http://schemas.openxmlformats.org/officeDocument/2006/relationships" xmlns:p="http://schemas.openxmlformats.org/presentationml/2006/main">
  <p:tag name="MILESTONE8" val="0,114,188,-16747844,False;4/15/1945 12:00:00 AM;British and Canadian troops liberated concentration camp Bergen-Belsen.;False;False;True;False;True;tbName;8;;11;;10;8;-1;-1;False;110;False;False;False;False;False;472.2791;377.9452"/>
</p:tagLst>
</file>

<file path=ppt/tags/tag19.xml><?xml version="1.0" encoding="utf-8"?>
<p:tagLst xmlns:a="http://schemas.openxmlformats.org/drawingml/2006/main" xmlns:r="http://schemas.openxmlformats.org/officeDocument/2006/relationships" xmlns:p="http://schemas.openxmlformats.org/presentationml/2006/main">
  <p:tag name="MILESTONE8" val="0,114,188,-16747844,False;4/15/1945 12:00:00 AM;British and Canadian troops liberated concentration camp Bergen-Belsen.;False;False;True;False;True;tbDate;8;;11;;10;8;-1;-1;False;110;False;False;False;False;False;472.2791;377.9452"/>
</p:tagLst>
</file>

<file path=ppt/tags/tag2.xml><?xml version="1.0" encoding="utf-8"?>
<p:tagLst xmlns:a="http://schemas.openxmlformats.org/drawingml/2006/main" xmlns:r="http://schemas.openxmlformats.org/officeDocument/2006/relationships" xmlns:p="http://schemas.openxmlformats.org/presentationml/2006/main">
  <p:tag name="TIMEBAND" val="Timeband"/>
</p:tagLst>
</file>

<file path=ppt/tags/tag20.xml><?xml version="1.0" encoding="utf-8"?>
<p:tagLst xmlns:a="http://schemas.openxmlformats.org/drawingml/2006/main" xmlns:r="http://schemas.openxmlformats.org/officeDocument/2006/relationships" xmlns:p="http://schemas.openxmlformats.org/presentationml/2006/main">
  <p:tag name="MILESTONE11" val="0,114,188,-16747844,False;4/15/1912 12:00:00 AM;Titanic sank at 2:27 a.m.;False;False;True;False;False;tbName;11;;11;;10;11;-1;-1;False;125.6956;False;False;False;False;False;248.2701;253.0566"/>
</p:tagLst>
</file>

<file path=ppt/tags/tag21.xml><?xml version="1.0" encoding="utf-8"?>
<p:tagLst xmlns:a="http://schemas.openxmlformats.org/drawingml/2006/main" xmlns:r="http://schemas.openxmlformats.org/officeDocument/2006/relationships" xmlns:p="http://schemas.openxmlformats.org/presentationml/2006/main">
  <p:tag name="MILESTONE11" val="0,114,188,-16747844,False;4/15/1912 12:00:00 AM;Titanic sank at 2:27 a.m.;False;False;True;False;False;tbDate;11;;11;;10;11;-1;-1;False;125.6956;False;False;False;False;False;248.2701;253.0566"/>
</p:tagLst>
</file>

<file path=ppt/tags/tag22.xml><?xml version="1.0" encoding="utf-8"?>
<p:tagLst xmlns:a="http://schemas.openxmlformats.org/drawingml/2006/main" xmlns:r="http://schemas.openxmlformats.org/officeDocument/2006/relationships" xmlns:p="http://schemas.openxmlformats.org/presentationml/2006/main">
  <p:tag name="MILESTONE12" val="0,114,188,-16747844,False;4/15/1880 12:00:00 AM;William Gladstone became Prime Minister of England.;False;False;True;False;True;tbName;12;;11;;10;12;-1;-1;False;110;False;False;False;False;False;422.9423;147.4176"/>
</p:tagLst>
</file>

<file path=ppt/tags/tag23.xml><?xml version="1.0" encoding="utf-8"?>
<p:tagLst xmlns:a="http://schemas.openxmlformats.org/drawingml/2006/main" xmlns:r="http://schemas.openxmlformats.org/officeDocument/2006/relationships" xmlns:p="http://schemas.openxmlformats.org/presentationml/2006/main">
  <p:tag name="MILESTONE12" val="0,114,188,-16747844,False;4/15/1880 12:00:00 AM;William Gladstone became Prime Minister of England.;False;False;True;False;True;tbDate;12;;11;;10;12;-1;-1;False;110;False;False;False;False;False;422.9423;147.4176"/>
</p:tagLst>
</file>

<file path=ppt/tags/tag24.xml><?xml version="1.0" encoding="utf-8"?>
<p:tagLst xmlns:a="http://schemas.openxmlformats.org/drawingml/2006/main" xmlns:r="http://schemas.openxmlformats.org/officeDocument/2006/relationships" xmlns:p="http://schemas.openxmlformats.org/presentationml/2006/main">
  <p:tag name="MILESTONE13" val="0,114,188,-16747844,False;4/15/1871 12:00:00 AM;&quot;Wild Bill&quot; Hickok became the marshal of Abilene, Kansas.;False;False;True;False;False;tbName;13;;11;;10;13;-1;-1;False;110;False;False;False;False;False;192;115.4895"/>
</p:tagLst>
</file>

<file path=ppt/tags/tag25.xml><?xml version="1.0" encoding="utf-8"?>
<p:tagLst xmlns:a="http://schemas.openxmlformats.org/drawingml/2006/main" xmlns:r="http://schemas.openxmlformats.org/officeDocument/2006/relationships" xmlns:p="http://schemas.openxmlformats.org/presentationml/2006/main">
  <p:tag name="MILESTONE13" val="0,114,188,-16747844,False;4/15/1871 12:00:00 AM;&quot;Wild Bill&quot; Hickok became the marshal of Abilene, Kansas.;False;False;True;False;False;tbDate;13;;11;;10;13;-1;-1;False;110;False;False;False;False;False;192;115.4895"/>
</p:tagLst>
</file>

<file path=ppt/tags/tag26.xml><?xml version="1.0" encoding="utf-8"?>
<p:tagLst xmlns:a="http://schemas.openxmlformats.org/drawingml/2006/main" xmlns:r="http://schemas.openxmlformats.org/officeDocument/2006/relationships" xmlns:p="http://schemas.openxmlformats.org/presentationml/2006/main">
  <p:tag name="MILESTONE14" val="0,114,188,-16747844,False;4/15/1865 12:00:00 AM;U.S. President Abraham Lincoln died.;False;False;True;False;True;tbName;14;;11;;10;14;-1;-1;False;110;False;False;False;False;False;363.5016;94.21378"/>
</p:tagLst>
</file>

<file path=ppt/tags/tag27.xml><?xml version="1.0" encoding="utf-8"?>
<p:tagLst xmlns:a="http://schemas.openxmlformats.org/drawingml/2006/main" xmlns:r="http://schemas.openxmlformats.org/officeDocument/2006/relationships" xmlns:p="http://schemas.openxmlformats.org/presentationml/2006/main">
  <p:tag name="MILESTONE14" val="0,114,188,-16747844,False;4/15/1865 12:00:00 AM;U.S. President Abraham Lincoln died.;False;False;True;False;True;tbDate;14;;11;;10;14;-1;-1;False;110;False;False;False;False;False;363.5016;94.21378"/>
</p:tagLst>
</file>

<file path=ppt/tags/tag28.xml><?xml version="1.0" encoding="utf-8"?>
<p:tagLst xmlns:a="http://schemas.openxmlformats.org/drawingml/2006/main" xmlns:r="http://schemas.openxmlformats.org/officeDocument/2006/relationships" xmlns:p="http://schemas.openxmlformats.org/presentationml/2006/main">
  <p:tag name="MILESTONE15" val="0,114,188,-16747844,False;4/15/1850 12:00:00 AM;City of San Francisco was incorporated.;False;False;True;False;False;tbName;15;;11;;10;15;-1;-1;False;110;False;False;False;False;False;237.6069;41.00992"/>
</p:tagLst>
</file>

<file path=ppt/tags/tag29.xml><?xml version="1.0" encoding="utf-8"?>
<p:tagLst xmlns:a="http://schemas.openxmlformats.org/drawingml/2006/main" xmlns:r="http://schemas.openxmlformats.org/officeDocument/2006/relationships" xmlns:p="http://schemas.openxmlformats.org/presentationml/2006/main">
  <p:tag name="MILESTONE15" val="0,114,188,-16747844,False;4/15/1850 12:00:00 AM;City of San Francisco was incorporated.;False;False;True;False;False;tbDate;15;;11;;10;15;-1;-1;False;110;False;False;False;False;False;237.6069;41.00992"/>
</p:tagLst>
</file>

<file path=ppt/tags/tag3.xml><?xml version="1.0" encoding="utf-8"?>
<p:tagLst xmlns:a="http://schemas.openxmlformats.org/drawingml/2006/main" xmlns:r="http://schemas.openxmlformats.org/officeDocument/2006/relationships" xmlns:p="http://schemas.openxmlformats.org/presentationml/2006/main">
  <p:tag name="TIMESCALVALUEFONT" val="Yes"/>
</p:tagLst>
</file>

<file path=ppt/tags/tag30.xml><?xml version="1.0" encoding="utf-8"?>
<p:tagLst xmlns:a="http://schemas.openxmlformats.org/drawingml/2006/main" xmlns:r="http://schemas.openxmlformats.org/officeDocument/2006/relationships" xmlns:p="http://schemas.openxmlformats.org/presentationml/2006/main">
  <p:tag name="MILESTONE2" val="0,114,188,-16747844,False;4/15/1992 12:00:00 AM;General Electric Company was organized.;False;False;True;False;False;tbDate;2;;11;;10;2;-1;-1;False;86.28543;False;False;False;False;False;168;556.5028"/>
</p:tagLst>
</file>

<file path=ppt/tags/tag31.xml><?xml version="1.0" encoding="utf-8"?>
<p:tagLst xmlns:a="http://schemas.openxmlformats.org/drawingml/2006/main" xmlns:r="http://schemas.openxmlformats.org/officeDocument/2006/relationships" xmlns:p="http://schemas.openxmlformats.org/presentationml/2006/main">
  <p:tag name="MILESTONE0" val="0,114,188,-16747844,False;4/15/1998 12:00:00 AM;Pol Pot died, evading prosecution for the deaths of 2 million Cambodians.;False;False;True;False;False;tbName;0;;11;;10;0;-1;-1;False;137.8;False;False;False;False;False;110.9423;552.0212"/>
</p:tagLst>
</file>

<file path=ppt/tags/tag32.xml><?xml version="1.0" encoding="utf-8"?>
<p:tagLst xmlns:a="http://schemas.openxmlformats.org/drawingml/2006/main" xmlns:r="http://schemas.openxmlformats.org/officeDocument/2006/relationships" xmlns:p="http://schemas.openxmlformats.org/presentationml/2006/main">
  <p:tag name="TIMESCALVALUEFONT" val="Yes"/>
</p:tagLst>
</file>

<file path=ppt/tags/tag33.xml><?xml version="1.0" encoding="utf-8"?>
<p:tagLst xmlns:a="http://schemas.openxmlformats.org/drawingml/2006/main" xmlns:r="http://schemas.openxmlformats.org/officeDocument/2006/relationships" xmlns:p="http://schemas.openxmlformats.org/presentationml/2006/main">
  <p:tag name="TIMELINETYPE" val="Standard"/>
  <p:tag name="CONFIGUREAUTOMATICFLAG" val="True"/>
  <p:tag name="TIMESCALEPOINT" val="Years"/>
  <p:tag name="TIMESCALEDATEFORMAT" val="MMM"/>
  <p:tag name="MILESTONEDATEFORMAT" val="M/d/yyyy"/>
  <p:tag name="INTERVALDATEFORMAT" val="M/d/yyyy"/>
  <p:tag name="VERSION" val="1.5"/>
  <p:tag name="WORDWRAPMILESTONE" val="True"/>
  <p:tag name="WORDWRAPINTERVAL" val="False"/>
  <p:tag name="ELAPSEDSTYLE" val="thin"/>
  <p:tag name="INTERVALTEXT" val="left"/>
  <p:tag name="INTERVALTHICKBAND" val="false"/>
  <p:tag name="INTERVALVERTCONNECTOR" val="false"/>
  <p:tag name="INTERVALHORIZCONNECTOR" val="true"/>
  <p:tag name="INTERVALDATE" val="split"/>
  <p:tag name="AUTOFIT" val="1"/>
  <p:tag name="INTERVALABOVE" val="false"/>
  <p:tag name="TIMEBANDROUNDED" val="false"/>
  <p:tag name="TIMEBANDTHIN" val="false"/>
  <p:tag name="TODAYMARKERFONTCHANGES" val="Calibri;11"/>
  <p:tag name="LEFTBANDDATE" val="Calibri;24"/>
  <p:tag name="RIGHTBANDDATE" val="Calibri;24"/>
  <p:tag name="MARKERCOLOR" val="255,0,0,false"/>
  <p:tag name="SHOWFLAGDIALOG" val="Finish"/>
  <p:tag name="3DEFFECT" val="false"/>
  <p:tag name="FLAGCONNECTORCOLOR" val="79,129,189,true"/>
  <p:tag name="TIMEBANDPOS" val="custom"/>
  <p:tag name="CUSTOMTIMEBANDPOSITION" val="294.0016"/>
  <p:tag name="TIMESCALEFONT" val="Calibri;13;False;16777215"/>
  <p:tag name="TODAYMARKER" val="false"/>
  <p:tag name="TODAYMARKERABOVE" val="false"/>
  <p:tag name="ELAPSED" val="false"/>
  <p:tag name="TIMEBANDDATES" val="remove"/>
  <p:tag name="MILESTONETIMESCALESTARTDATE" val="4/15/1850 12:00:00 AM"/>
  <p:tag name="MILESTONETIMESCALEENDDATE" val="4/15/1998 12:00:00 AM"/>
  <p:tag name="CONFIGURETIMESCALESTARTDATE" val="4/15/1850 12:00:00 AM"/>
  <p:tag name="CONFIGURETIMESCALEENDDATE" val="4/15/1998 12:00:00 AM"/>
  <p:tag name="TIMEBANDPOSVALUE" val="294.0016"/>
  <p:tag name="TIMEBANDCOLOR" val="247,150,70,true"/>
  <p:tag name="ACTUALTIMESCALEENDDATE" val="12/31/1999 12:00:00 AM"/>
  <p:tag name="ACTUALTIMESCALESTARTDATE" val="1/1/1850 12:00:00 AM"/>
  <p:tag name="PREVIOUSTIMEBANDPOSITION" val="294.0016"/>
</p:tagLst>
</file>

<file path=ppt/tags/tag34.xml><?xml version="1.0" encoding="utf-8"?>
<p:tagLst xmlns:a="http://schemas.openxmlformats.org/drawingml/2006/main" xmlns:r="http://schemas.openxmlformats.org/officeDocument/2006/relationships" xmlns:p="http://schemas.openxmlformats.org/presentationml/2006/main">
  <p:tag name="MILESTONE2" val="0,114,188,-16747844,False;4/15/1992 12:00:00 AM;General Electric Company was organized.;False;False;True;False;False;tbDate;2;;11;;10;2;-1;-1;False;86.28543;False;False;False;False;False;168;556.5028"/>
</p:tagLst>
</file>

<file path=ppt/tags/tag35.xml><?xml version="1.0" encoding="utf-8"?>
<p:tagLst xmlns:a="http://schemas.openxmlformats.org/drawingml/2006/main" xmlns:r="http://schemas.openxmlformats.org/officeDocument/2006/relationships" xmlns:p="http://schemas.openxmlformats.org/presentationml/2006/main">
  <p:tag name="MILESTONE3" val="0,114,188,-16747844,False;4/15/1989 12:00:00 AM;Chinese students launched democracy protests leading to Tienanmen Square massacre.;False;False;True;False;True;tbDate;3;;11;;10;3;-1;-1;False;138.3262;False;False;False;False;False;444.9529;519.8397"/>
</p:tagLst>
</file>

<file path=ppt/tags/tag36.xml><?xml version="1.0" encoding="utf-8"?>
<p:tagLst xmlns:a="http://schemas.openxmlformats.org/drawingml/2006/main" xmlns:r="http://schemas.openxmlformats.org/officeDocument/2006/relationships" xmlns:p="http://schemas.openxmlformats.org/presentationml/2006/main">
  <p:tag name="MILESTONE8" val="0,114,188,-16747844,False;4/15/1945 12:00:00 AM;British and Canadian troops liberated concentration camp Bergen-Belsen.;False;False;True;False;True;tbName;8;;11;;10;8;-1;-1;False;110;False;False;False;False;False;472.2791;377.9452"/>
</p:tagLst>
</file>

<file path=ppt/tags/tag37.xml><?xml version="1.0" encoding="utf-8"?>
<p:tagLst xmlns:a="http://schemas.openxmlformats.org/drawingml/2006/main" xmlns:r="http://schemas.openxmlformats.org/officeDocument/2006/relationships" xmlns:p="http://schemas.openxmlformats.org/presentationml/2006/main">
  <p:tag name="MILESTONE8" val="0,114,188,-16747844,False;4/15/1945 12:00:00 AM;British and Canadian troops liberated concentration camp Bergen-Belsen.;False;False;True;False;True;tbDate;8;;11;;10;8;-1;-1;False;110;False;False;False;False;False;472.2791;377.9452"/>
</p:tagLst>
</file>

<file path=ppt/tags/tag38.xml><?xml version="1.0" encoding="utf-8"?>
<p:tagLst xmlns:a="http://schemas.openxmlformats.org/drawingml/2006/main" xmlns:r="http://schemas.openxmlformats.org/officeDocument/2006/relationships" xmlns:p="http://schemas.openxmlformats.org/presentationml/2006/main">
  <p:tag name="MILESTONE11" val="0,114,188,-16747844,False;4/15/1912 12:00:00 AM;Titanic sank at 2:27 a.m.;False;False;True;False;False;tbDate;11;;11;;10;11;-1;-1;False;125.6956;False;False;False;False;False;248.2701;253.0566"/>
</p:tagLst>
</file>

<file path=ppt/tags/tag39.xml><?xml version="1.0" encoding="utf-8"?>
<p:tagLst xmlns:a="http://schemas.openxmlformats.org/drawingml/2006/main" xmlns:r="http://schemas.openxmlformats.org/officeDocument/2006/relationships" xmlns:p="http://schemas.openxmlformats.org/presentationml/2006/main">
  <p:tag name="MILESTONE13" val="0,114,188,-16747844,False;4/15/1871 12:00:00 AM;&quot;Wild Bill&quot; Hickok became the marshal of Abilene, Kansas.;False;False;True;False;False;tbDate;13;;11;;10;13;-1;-1;False;110;False;False;False;False;False;192;115.4895"/>
</p:tagLst>
</file>

<file path=ppt/tags/tag4.xml><?xml version="1.0" encoding="utf-8"?>
<p:tagLst xmlns:a="http://schemas.openxmlformats.org/drawingml/2006/main" xmlns:r="http://schemas.openxmlformats.org/officeDocument/2006/relationships" xmlns:p="http://schemas.openxmlformats.org/presentationml/2006/main">
  <p:tag name="TIMESCALVALUEFONT" val="Yes"/>
</p:tagLst>
</file>

<file path=ppt/tags/tag40.xml><?xml version="1.0" encoding="utf-8"?>
<p:tagLst xmlns:a="http://schemas.openxmlformats.org/drawingml/2006/main" xmlns:r="http://schemas.openxmlformats.org/officeDocument/2006/relationships" xmlns:p="http://schemas.openxmlformats.org/presentationml/2006/main">
  <p:tag name="MILESTONE15" val="0,114,188,-16747844,False;4/15/1850 12:00:00 AM;City of San Francisco was incorporated.;False;False;True;False;False;tbName;15;;11;;10;15;-1;-1;False;110;False;False;False;False;False;237.6069;41.00992"/>
</p:tagLst>
</file>

<file path=ppt/tags/tag41.xml><?xml version="1.0" encoding="utf-8"?>
<p:tagLst xmlns:a="http://schemas.openxmlformats.org/drawingml/2006/main" xmlns:r="http://schemas.openxmlformats.org/officeDocument/2006/relationships" xmlns:p="http://schemas.openxmlformats.org/presentationml/2006/main">
  <p:tag name="MILESTONE15" val="0,114,188,-16747844,False;4/15/1850 12:00:00 AM;City of San Francisco was incorporated.;False;False;True;False;False;tbDate;15;;11;;10;15;-1;-1;False;110;False;False;False;False;False;237.6069;41.00992"/>
</p:tagLst>
</file>

<file path=ppt/tags/tag42.xml><?xml version="1.0" encoding="utf-8"?>
<p:tagLst xmlns:a="http://schemas.openxmlformats.org/drawingml/2006/main" xmlns:r="http://schemas.openxmlformats.org/officeDocument/2006/relationships" xmlns:p="http://schemas.openxmlformats.org/presentationml/2006/main">
  <p:tag name="MILESTONE0" val="0,114,188,-16747844,False;4/15/1998 12:00:00 AM;Pol Pot died, evading prosecution for the deaths of 2 million Cambodians.;False;False;True;False;False;tbName;0;;11;;10;0;-1;-1;False;137.8;False;False;False;False;False;110.9423;552.0212"/>
</p:tagLst>
</file>

<file path=ppt/tags/tag43.xml><?xml version="1.0" encoding="utf-8"?>
<p:tagLst xmlns:a="http://schemas.openxmlformats.org/drawingml/2006/main" xmlns:r="http://schemas.openxmlformats.org/officeDocument/2006/relationships" xmlns:p="http://schemas.openxmlformats.org/presentationml/2006/main">
  <p:tag name="MILESTONE0" val="0,114,188,-16747844,False;4/15/1998 12:00:00 AM;Pol Pot died, evading prosecution for the deaths of 2 million Cambodians.;False;False;True;False;False;tbName;0;;11;;10;0;-1;-1;False;137.8;False;False;False;False;False;110.9423;552.0212"/>
</p:tagLst>
</file>

<file path=ppt/tags/tag5.xml><?xml version="1.0" encoding="utf-8"?>
<p:tagLst xmlns:a="http://schemas.openxmlformats.org/drawingml/2006/main" xmlns:r="http://schemas.openxmlformats.org/officeDocument/2006/relationships" xmlns:p="http://schemas.openxmlformats.org/presentationml/2006/main">
  <p:tag name="TIMESCALVALUEFONT" val="Yes"/>
</p:tagLst>
</file>

<file path=ppt/tags/tag6.xml><?xml version="1.0" encoding="utf-8"?>
<p:tagLst xmlns:a="http://schemas.openxmlformats.org/drawingml/2006/main" xmlns:r="http://schemas.openxmlformats.org/officeDocument/2006/relationships" xmlns:p="http://schemas.openxmlformats.org/presentationml/2006/main">
  <p:tag name="TIMESCALVALUEFONT" val="Yes"/>
</p:tagLst>
</file>

<file path=ppt/tags/tag7.xml><?xml version="1.0" encoding="utf-8"?>
<p:tagLst xmlns:a="http://schemas.openxmlformats.org/drawingml/2006/main" xmlns:r="http://schemas.openxmlformats.org/officeDocument/2006/relationships" xmlns:p="http://schemas.openxmlformats.org/presentationml/2006/main">
  <p:tag name="TIMESCALVALUEFONT" val="Yes"/>
</p:tagLst>
</file>

<file path=ppt/tags/tag8.xml><?xml version="1.0" encoding="utf-8"?>
<p:tagLst xmlns:a="http://schemas.openxmlformats.org/drawingml/2006/main" xmlns:r="http://schemas.openxmlformats.org/officeDocument/2006/relationships" xmlns:p="http://schemas.openxmlformats.org/presentationml/2006/main">
  <p:tag name="TIMESCALVALUEFONT" val="Yes"/>
</p:tagLst>
</file>

<file path=ppt/tags/tag9.xml><?xml version="1.0" encoding="utf-8"?>
<p:tagLst xmlns:a="http://schemas.openxmlformats.org/drawingml/2006/main" xmlns:r="http://schemas.openxmlformats.org/officeDocument/2006/relationships" xmlns:p="http://schemas.openxmlformats.org/presentationml/2006/main">
  <p:tag name="TIMESCALVALUEFONT" val="Yes"/>
</p:tagLst>
</file>

<file path=ppt/theme/theme1.xml><?xml version="1.0" encoding="utf-8"?>
<a:theme xmlns:a="http://schemas.openxmlformats.org/drawingml/2006/main" name="ДивидендVTI">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Office_41798998_TF33552983" id="{160FF37C-0DDC-4D2E-AEAD-253EF6364DF1}" vid="{EC99DBC3-C858-4F3A-82DD-48D686A36DB8}"/>
    </a:ext>
  </a:extLst>
</a:theme>
</file>

<file path=ppt/theme/theme2.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{E5637077-8F25-4869-AFFA-88FC228F4342}tf33552983_win32</Template>
  <TotalTime>3539</TotalTime>
  <Words>1333</Words>
  <Application>Microsoft Office PowerPoint</Application>
  <PresentationFormat>Произвольный</PresentationFormat>
  <Paragraphs>212</Paragraphs>
  <Slides>14</Slides>
  <Notes>10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ДивидендVTI</vt:lpstr>
      <vt:lpstr>Regulation of Space Resources Mining:  The Creation of an International Legal Custom ? </vt:lpstr>
      <vt:lpstr>Long history VS. NEW DEMANDs</vt:lpstr>
      <vt:lpstr>Презентация PowerPoint</vt:lpstr>
      <vt:lpstr>Презентация PowerPoint</vt:lpstr>
      <vt:lpstr>National and regional legal innovations will increase</vt:lpstr>
      <vt:lpstr>Economics creates politics</vt:lpstr>
      <vt:lpstr>Economic power in support of legislative innovation</vt:lpstr>
      <vt:lpstr>creation of an international custom:  political technology</vt:lpstr>
      <vt:lpstr>Hague Group’s ‘Building Blocks’ – KIT for creation laws</vt:lpstr>
      <vt:lpstr>mismatch of the pace of change</vt:lpstr>
      <vt:lpstr>Legal decisions follow political decisions ‘Politics creates the law’</vt:lpstr>
      <vt:lpstr>Probable solutions</vt:lpstr>
      <vt:lpstr>The Impact of Legislative Innovations </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Adaptive Methods in the Migration Policy of the People’s Republic of China during the Pandemic</dc:title>
  <dc:creator>Popova Svetlana</dc:creator>
  <cp:lastModifiedBy>Светлана</cp:lastModifiedBy>
  <cp:revision>128</cp:revision>
  <dcterms:created xsi:type="dcterms:W3CDTF">2021-11-02T15:50:22Z</dcterms:created>
  <dcterms:modified xsi:type="dcterms:W3CDTF">2023-10-17T14:45:48Z</dcterms:modified>
</cp:coreProperties>
</file>