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82" r:id="rId3"/>
    <p:sldId id="278" r:id="rId4"/>
    <p:sldId id="279" r:id="rId5"/>
    <p:sldId id="280" r:id="rId6"/>
    <p:sldId id="281" r:id="rId7"/>
    <p:sldId id="284" r:id="rId8"/>
    <p:sldId id="285" r:id="rId9"/>
    <p:sldId id="286" r:id="rId10"/>
    <p:sldId id="283" r:id="rId11"/>
    <p:sldId id="257" r:id="rId12"/>
    <p:sldId id="271" r:id="rId13"/>
    <p:sldId id="272" r:id="rId14"/>
    <p:sldId id="273" r:id="rId15"/>
    <p:sldId id="275" r:id="rId16"/>
    <p:sldId id="287" r:id="rId17"/>
    <p:sldId id="274" r:id="rId18"/>
    <p:sldId id="276" r:id="rId19"/>
    <p:sldId id="288" r:id="rId20"/>
    <p:sldId id="264" r:id="rId21"/>
    <p:sldId id="265" r:id="rId22"/>
    <p:sldId id="266" r:id="rId23"/>
    <p:sldId id="267" r:id="rId24"/>
    <p:sldId id="289" r:id="rId25"/>
    <p:sldId id="277" r:id="rId26"/>
    <p:sldId id="268" r:id="rId27"/>
    <p:sldId id="290" r:id="rId28"/>
    <p:sldId id="269" r:id="rId29"/>
    <p:sldId id="270" r:id="rId30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38CA94-774C-45B8-B92E-02C9934DDB6F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E8A2D83A-6CAE-4D0E-AED5-5F353E8F0F7F}">
      <dgm:prSet phldrT="[Текст]"/>
      <dgm:spPr/>
      <dgm:t>
        <a:bodyPr/>
        <a:lstStyle/>
        <a:p>
          <a:r>
            <a:rPr lang="ru-RU" dirty="0" smtClean="0"/>
            <a:t>Тенденции ОПК России в 2016 году</a:t>
          </a:r>
          <a:endParaRPr lang="ru-RU" dirty="0"/>
        </a:p>
      </dgm:t>
    </dgm:pt>
    <dgm:pt modelId="{E0F3A465-2B13-4163-8602-914EF34BBC2E}" type="parTrans" cxnId="{4FF73CF6-A135-4774-B759-B1E9FAC846ED}">
      <dgm:prSet/>
      <dgm:spPr/>
      <dgm:t>
        <a:bodyPr/>
        <a:lstStyle/>
        <a:p>
          <a:endParaRPr lang="ru-RU"/>
        </a:p>
      </dgm:t>
    </dgm:pt>
    <dgm:pt modelId="{7CEDFCCF-ED84-4A57-8FEB-0D9D318109C5}" type="sibTrans" cxnId="{4FF73CF6-A135-4774-B759-B1E9FAC846ED}">
      <dgm:prSet/>
      <dgm:spPr/>
      <dgm:t>
        <a:bodyPr/>
        <a:lstStyle/>
        <a:p>
          <a:endParaRPr lang="ru-RU"/>
        </a:p>
      </dgm:t>
    </dgm:pt>
    <dgm:pt modelId="{EC6F2643-8B35-4F90-915C-D1D174E1A2AA}">
      <dgm:prSet phldrT="[Текст]"/>
      <dgm:spPr/>
      <dgm:t>
        <a:bodyPr/>
        <a:lstStyle/>
        <a:p>
          <a:r>
            <a:rPr lang="ru-RU" dirty="0" smtClean="0"/>
            <a:t>Выполнение </a:t>
          </a:r>
          <a:r>
            <a:rPr lang="ru-RU" dirty="0" err="1" smtClean="0"/>
            <a:t>госооборонзаказа</a:t>
          </a:r>
          <a:endParaRPr lang="ru-RU" dirty="0"/>
        </a:p>
      </dgm:t>
    </dgm:pt>
    <dgm:pt modelId="{B7A5FC9E-48FC-42C0-9443-91CC1F21738F}" type="parTrans" cxnId="{39BDC3C3-773E-421D-B887-C7BBA3CF2E89}">
      <dgm:prSet/>
      <dgm:spPr/>
      <dgm:t>
        <a:bodyPr/>
        <a:lstStyle/>
        <a:p>
          <a:endParaRPr lang="ru-RU"/>
        </a:p>
      </dgm:t>
    </dgm:pt>
    <dgm:pt modelId="{E2FDBA9B-F6B0-4FA1-8EF0-F7102606B471}" type="sibTrans" cxnId="{39BDC3C3-773E-421D-B887-C7BBA3CF2E89}">
      <dgm:prSet/>
      <dgm:spPr/>
      <dgm:t>
        <a:bodyPr/>
        <a:lstStyle/>
        <a:p>
          <a:endParaRPr lang="ru-RU"/>
        </a:p>
      </dgm:t>
    </dgm:pt>
    <dgm:pt modelId="{743A291F-9E07-4F06-B6FE-E69CE600BAA5}">
      <dgm:prSet phldrT="[Текст]"/>
      <dgm:spPr/>
      <dgm:t>
        <a:bodyPr/>
        <a:lstStyle/>
        <a:p>
          <a:r>
            <a:rPr lang="ru-RU" dirty="0" smtClean="0"/>
            <a:t>Рост престижа ВС России на фоне операций в Сирии</a:t>
          </a:r>
          <a:endParaRPr lang="ru-RU" dirty="0"/>
        </a:p>
      </dgm:t>
    </dgm:pt>
    <dgm:pt modelId="{6AFFA389-7653-4BFE-BBD6-1B0E9F5C9CA4}" type="parTrans" cxnId="{EB6AD257-A4B8-4288-A496-D02889F1ACDD}">
      <dgm:prSet/>
      <dgm:spPr/>
      <dgm:t>
        <a:bodyPr/>
        <a:lstStyle/>
        <a:p>
          <a:endParaRPr lang="ru-RU"/>
        </a:p>
      </dgm:t>
    </dgm:pt>
    <dgm:pt modelId="{4255690F-942C-4D60-8F9F-99DD68FD7AE1}" type="sibTrans" cxnId="{EB6AD257-A4B8-4288-A496-D02889F1ACDD}">
      <dgm:prSet/>
      <dgm:spPr/>
      <dgm:t>
        <a:bodyPr/>
        <a:lstStyle/>
        <a:p>
          <a:endParaRPr lang="ru-RU"/>
        </a:p>
      </dgm:t>
    </dgm:pt>
    <dgm:pt modelId="{A2827996-A6B7-4E1E-B9FB-8092F8BCB0B0}">
      <dgm:prSet phldrT="[Текст]"/>
      <dgm:spPr/>
      <dgm:t>
        <a:bodyPr/>
        <a:lstStyle/>
        <a:p>
          <a:r>
            <a:rPr lang="ru-RU" baseline="0" dirty="0" smtClean="0">
              <a:solidFill>
                <a:srgbClr val="FF0000"/>
              </a:solidFill>
            </a:rPr>
            <a:t>Сдвиги в роли ВПК</a:t>
          </a:r>
          <a:endParaRPr lang="ru-RU" baseline="0" dirty="0">
            <a:solidFill>
              <a:srgbClr val="FF0000"/>
            </a:solidFill>
          </a:endParaRPr>
        </a:p>
      </dgm:t>
    </dgm:pt>
    <dgm:pt modelId="{76832B12-9749-4FB5-9E39-001929BDE2FA}" type="parTrans" cxnId="{BEAB900F-418E-49E5-B5B0-4F3420D91A8C}">
      <dgm:prSet/>
      <dgm:spPr/>
      <dgm:t>
        <a:bodyPr/>
        <a:lstStyle/>
        <a:p>
          <a:endParaRPr lang="ru-RU"/>
        </a:p>
      </dgm:t>
    </dgm:pt>
    <dgm:pt modelId="{FEB218F1-514C-46C4-AFF8-5F182AEFAB25}" type="sibTrans" cxnId="{BEAB900F-418E-49E5-B5B0-4F3420D91A8C}">
      <dgm:prSet/>
      <dgm:spPr/>
      <dgm:t>
        <a:bodyPr/>
        <a:lstStyle/>
        <a:p>
          <a:endParaRPr lang="ru-RU"/>
        </a:p>
      </dgm:t>
    </dgm:pt>
    <dgm:pt modelId="{4E563FA5-CDEB-4FDB-B5CB-750B4A78A6D8}" type="pres">
      <dgm:prSet presAssocID="{4338CA94-774C-45B8-B92E-02C9934DDB6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51DE3C-9002-45B2-A5B7-AABF2EE0D0D9}" type="pres">
      <dgm:prSet presAssocID="{E8A2D83A-6CAE-4D0E-AED5-5F353E8F0F7F}" presName="root1" presStyleCnt="0"/>
      <dgm:spPr/>
    </dgm:pt>
    <dgm:pt modelId="{A6696127-A387-4C63-8458-93B4BCEA55F9}" type="pres">
      <dgm:prSet presAssocID="{E8A2D83A-6CAE-4D0E-AED5-5F353E8F0F7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64547B-2A28-422D-BD3F-70A770495337}" type="pres">
      <dgm:prSet presAssocID="{E8A2D83A-6CAE-4D0E-AED5-5F353E8F0F7F}" presName="level2hierChild" presStyleCnt="0"/>
      <dgm:spPr/>
    </dgm:pt>
    <dgm:pt modelId="{B0A1F248-796C-4D90-A8BF-CD1C8B042299}" type="pres">
      <dgm:prSet presAssocID="{B7A5FC9E-48FC-42C0-9443-91CC1F21738F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305173FD-B910-49FE-BFAE-730D91D9EE4E}" type="pres">
      <dgm:prSet presAssocID="{B7A5FC9E-48FC-42C0-9443-91CC1F21738F}" presName="connTx" presStyleLbl="parChTrans1D2" presStyleIdx="0" presStyleCnt="3"/>
      <dgm:spPr/>
      <dgm:t>
        <a:bodyPr/>
        <a:lstStyle/>
        <a:p>
          <a:endParaRPr lang="ru-RU"/>
        </a:p>
      </dgm:t>
    </dgm:pt>
    <dgm:pt modelId="{2B7E8A2D-962E-4501-BA46-535CFBBAC717}" type="pres">
      <dgm:prSet presAssocID="{EC6F2643-8B35-4F90-915C-D1D174E1A2AA}" presName="root2" presStyleCnt="0"/>
      <dgm:spPr/>
    </dgm:pt>
    <dgm:pt modelId="{062C1F69-4A81-48D6-8C0D-E87B7E279105}" type="pres">
      <dgm:prSet presAssocID="{EC6F2643-8B35-4F90-915C-D1D174E1A2AA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86FFD9-1ED2-4C4A-AC42-437E5F100B3E}" type="pres">
      <dgm:prSet presAssocID="{EC6F2643-8B35-4F90-915C-D1D174E1A2AA}" presName="level3hierChild" presStyleCnt="0"/>
      <dgm:spPr/>
    </dgm:pt>
    <dgm:pt modelId="{CC12CE88-928C-46FA-9297-165A164C612F}" type="pres">
      <dgm:prSet presAssocID="{6AFFA389-7653-4BFE-BBD6-1B0E9F5C9CA4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22CB7495-FAF0-43B6-8647-D2E76C248D83}" type="pres">
      <dgm:prSet presAssocID="{6AFFA389-7653-4BFE-BBD6-1B0E9F5C9CA4}" presName="connTx" presStyleLbl="parChTrans1D2" presStyleIdx="1" presStyleCnt="3"/>
      <dgm:spPr/>
      <dgm:t>
        <a:bodyPr/>
        <a:lstStyle/>
        <a:p>
          <a:endParaRPr lang="ru-RU"/>
        </a:p>
      </dgm:t>
    </dgm:pt>
    <dgm:pt modelId="{123F7623-175D-4048-ABF4-02462B0956C9}" type="pres">
      <dgm:prSet presAssocID="{743A291F-9E07-4F06-B6FE-E69CE600BAA5}" presName="root2" presStyleCnt="0"/>
      <dgm:spPr/>
    </dgm:pt>
    <dgm:pt modelId="{28C74C6F-C5E9-45FC-A6A8-4D64049BAAA6}" type="pres">
      <dgm:prSet presAssocID="{743A291F-9E07-4F06-B6FE-E69CE600BAA5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77CDDF-E900-40C8-9B99-CA0271A747F8}" type="pres">
      <dgm:prSet presAssocID="{743A291F-9E07-4F06-B6FE-E69CE600BAA5}" presName="level3hierChild" presStyleCnt="0"/>
      <dgm:spPr/>
    </dgm:pt>
    <dgm:pt modelId="{231735E5-8FAC-47F7-B1E5-E94B18A5E85F}" type="pres">
      <dgm:prSet presAssocID="{76832B12-9749-4FB5-9E39-001929BDE2FA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9DF75A7A-2888-42CD-9D56-F889AF175DC2}" type="pres">
      <dgm:prSet presAssocID="{76832B12-9749-4FB5-9E39-001929BDE2FA}" presName="connTx" presStyleLbl="parChTrans1D2" presStyleIdx="2" presStyleCnt="3"/>
      <dgm:spPr/>
      <dgm:t>
        <a:bodyPr/>
        <a:lstStyle/>
        <a:p>
          <a:endParaRPr lang="ru-RU"/>
        </a:p>
      </dgm:t>
    </dgm:pt>
    <dgm:pt modelId="{AB72B252-D2F3-4199-87C9-CA1CB8F647B1}" type="pres">
      <dgm:prSet presAssocID="{A2827996-A6B7-4E1E-B9FB-8092F8BCB0B0}" presName="root2" presStyleCnt="0"/>
      <dgm:spPr/>
    </dgm:pt>
    <dgm:pt modelId="{680A40ED-35B3-4A31-B74F-E05459BB91A8}" type="pres">
      <dgm:prSet presAssocID="{A2827996-A6B7-4E1E-B9FB-8092F8BCB0B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A90838-156D-4F9C-8EAE-4360A80347E7}" type="pres">
      <dgm:prSet presAssocID="{A2827996-A6B7-4E1E-B9FB-8092F8BCB0B0}" presName="level3hierChild" presStyleCnt="0"/>
      <dgm:spPr/>
    </dgm:pt>
  </dgm:ptLst>
  <dgm:cxnLst>
    <dgm:cxn modelId="{43B34353-DD7B-4C4F-A071-F6C162E8BF8C}" type="presOf" srcId="{B7A5FC9E-48FC-42C0-9443-91CC1F21738F}" destId="{B0A1F248-796C-4D90-A8BF-CD1C8B042299}" srcOrd="0" destOrd="0" presId="urn:microsoft.com/office/officeart/2008/layout/HorizontalMultiLevelHierarchy"/>
    <dgm:cxn modelId="{141EF971-DBAB-4372-AEE7-9A6F77FC6578}" type="presOf" srcId="{6AFFA389-7653-4BFE-BBD6-1B0E9F5C9CA4}" destId="{22CB7495-FAF0-43B6-8647-D2E76C248D83}" srcOrd="1" destOrd="0" presId="urn:microsoft.com/office/officeart/2008/layout/HorizontalMultiLevelHierarchy"/>
    <dgm:cxn modelId="{63BB2653-09AD-4554-9297-5BC29DF7E191}" type="presOf" srcId="{B7A5FC9E-48FC-42C0-9443-91CC1F21738F}" destId="{305173FD-B910-49FE-BFAE-730D91D9EE4E}" srcOrd="1" destOrd="0" presId="urn:microsoft.com/office/officeart/2008/layout/HorizontalMultiLevelHierarchy"/>
    <dgm:cxn modelId="{4FF73CF6-A135-4774-B759-B1E9FAC846ED}" srcId="{4338CA94-774C-45B8-B92E-02C9934DDB6F}" destId="{E8A2D83A-6CAE-4D0E-AED5-5F353E8F0F7F}" srcOrd="0" destOrd="0" parTransId="{E0F3A465-2B13-4163-8602-914EF34BBC2E}" sibTransId="{7CEDFCCF-ED84-4A57-8FEB-0D9D318109C5}"/>
    <dgm:cxn modelId="{BEAB900F-418E-49E5-B5B0-4F3420D91A8C}" srcId="{E8A2D83A-6CAE-4D0E-AED5-5F353E8F0F7F}" destId="{A2827996-A6B7-4E1E-B9FB-8092F8BCB0B0}" srcOrd="2" destOrd="0" parTransId="{76832B12-9749-4FB5-9E39-001929BDE2FA}" sibTransId="{FEB218F1-514C-46C4-AFF8-5F182AEFAB25}"/>
    <dgm:cxn modelId="{EB6AD257-A4B8-4288-A496-D02889F1ACDD}" srcId="{E8A2D83A-6CAE-4D0E-AED5-5F353E8F0F7F}" destId="{743A291F-9E07-4F06-B6FE-E69CE600BAA5}" srcOrd="1" destOrd="0" parTransId="{6AFFA389-7653-4BFE-BBD6-1B0E9F5C9CA4}" sibTransId="{4255690F-942C-4D60-8F9F-99DD68FD7AE1}"/>
    <dgm:cxn modelId="{39BDC3C3-773E-421D-B887-C7BBA3CF2E89}" srcId="{E8A2D83A-6CAE-4D0E-AED5-5F353E8F0F7F}" destId="{EC6F2643-8B35-4F90-915C-D1D174E1A2AA}" srcOrd="0" destOrd="0" parTransId="{B7A5FC9E-48FC-42C0-9443-91CC1F21738F}" sibTransId="{E2FDBA9B-F6B0-4FA1-8EF0-F7102606B471}"/>
    <dgm:cxn modelId="{16F20D9D-2390-490A-8D99-80616A7A7B0A}" type="presOf" srcId="{4338CA94-774C-45B8-B92E-02C9934DDB6F}" destId="{4E563FA5-CDEB-4FDB-B5CB-750B4A78A6D8}" srcOrd="0" destOrd="0" presId="urn:microsoft.com/office/officeart/2008/layout/HorizontalMultiLevelHierarchy"/>
    <dgm:cxn modelId="{B9D1A735-411B-4993-9AB2-9E0D0F2C8439}" type="presOf" srcId="{743A291F-9E07-4F06-B6FE-E69CE600BAA5}" destId="{28C74C6F-C5E9-45FC-A6A8-4D64049BAAA6}" srcOrd="0" destOrd="0" presId="urn:microsoft.com/office/officeart/2008/layout/HorizontalMultiLevelHierarchy"/>
    <dgm:cxn modelId="{C440BCCD-7C9E-4629-8875-5DDE77167850}" type="presOf" srcId="{76832B12-9749-4FB5-9E39-001929BDE2FA}" destId="{231735E5-8FAC-47F7-B1E5-E94B18A5E85F}" srcOrd="0" destOrd="0" presId="urn:microsoft.com/office/officeart/2008/layout/HorizontalMultiLevelHierarchy"/>
    <dgm:cxn modelId="{0DBD6AE6-5896-4C16-AA77-4C6F4D313FB4}" type="presOf" srcId="{76832B12-9749-4FB5-9E39-001929BDE2FA}" destId="{9DF75A7A-2888-42CD-9D56-F889AF175DC2}" srcOrd="1" destOrd="0" presId="urn:microsoft.com/office/officeart/2008/layout/HorizontalMultiLevelHierarchy"/>
    <dgm:cxn modelId="{F2E912FF-3833-4849-9768-B528E8DAE2E6}" type="presOf" srcId="{6AFFA389-7653-4BFE-BBD6-1B0E9F5C9CA4}" destId="{CC12CE88-928C-46FA-9297-165A164C612F}" srcOrd="0" destOrd="0" presId="urn:microsoft.com/office/officeart/2008/layout/HorizontalMultiLevelHierarchy"/>
    <dgm:cxn modelId="{6F4339A7-EB8E-408C-B683-104067F0CCC4}" type="presOf" srcId="{EC6F2643-8B35-4F90-915C-D1D174E1A2AA}" destId="{062C1F69-4A81-48D6-8C0D-E87B7E279105}" srcOrd="0" destOrd="0" presId="urn:microsoft.com/office/officeart/2008/layout/HorizontalMultiLevelHierarchy"/>
    <dgm:cxn modelId="{A50916A1-ADF0-4D7E-B607-81363664D3C0}" type="presOf" srcId="{A2827996-A6B7-4E1E-B9FB-8092F8BCB0B0}" destId="{680A40ED-35B3-4A31-B74F-E05459BB91A8}" srcOrd="0" destOrd="0" presId="urn:microsoft.com/office/officeart/2008/layout/HorizontalMultiLevelHierarchy"/>
    <dgm:cxn modelId="{7F1EFD15-BF58-45C4-A91E-098256C9D163}" type="presOf" srcId="{E8A2D83A-6CAE-4D0E-AED5-5F353E8F0F7F}" destId="{A6696127-A387-4C63-8458-93B4BCEA55F9}" srcOrd="0" destOrd="0" presId="urn:microsoft.com/office/officeart/2008/layout/HorizontalMultiLevelHierarchy"/>
    <dgm:cxn modelId="{03CBCCDB-7768-403A-A723-48B6982699CA}" type="presParOf" srcId="{4E563FA5-CDEB-4FDB-B5CB-750B4A78A6D8}" destId="{A751DE3C-9002-45B2-A5B7-AABF2EE0D0D9}" srcOrd="0" destOrd="0" presId="urn:microsoft.com/office/officeart/2008/layout/HorizontalMultiLevelHierarchy"/>
    <dgm:cxn modelId="{467F4189-7526-40FF-9F23-FA0F00C6E1BF}" type="presParOf" srcId="{A751DE3C-9002-45B2-A5B7-AABF2EE0D0D9}" destId="{A6696127-A387-4C63-8458-93B4BCEA55F9}" srcOrd="0" destOrd="0" presId="urn:microsoft.com/office/officeart/2008/layout/HorizontalMultiLevelHierarchy"/>
    <dgm:cxn modelId="{6AAA8155-4AD0-45C1-80E8-C5358F1D8972}" type="presParOf" srcId="{A751DE3C-9002-45B2-A5B7-AABF2EE0D0D9}" destId="{E064547B-2A28-422D-BD3F-70A770495337}" srcOrd="1" destOrd="0" presId="urn:microsoft.com/office/officeart/2008/layout/HorizontalMultiLevelHierarchy"/>
    <dgm:cxn modelId="{1EF03E10-9CF4-4F44-9D66-1992F32B1AE1}" type="presParOf" srcId="{E064547B-2A28-422D-BD3F-70A770495337}" destId="{B0A1F248-796C-4D90-A8BF-CD1C8B042299}" srcOrd="0" destOrd="0" presId="urn:microsoft.com/office/officeart/2008/layout/HorizontalMultiLevelHierarchy"/>
    <dgm:cxn modelId="{D575E933-703B-4589-ABD1-AC6E6004D6B2}" type="presParOf" srcId="{B0A1F248-796C-4D90-A8BF-CD1C8B042299}" destId="{305173FD-B910-49FE-BFAE-730D91D9EE4E}" srcOrd="0" destOrd="0" presId="urn:microsoft.com/office/officeart/2008/layout/HorizontalMultiLevelHierarchy"/>
    <dgm:cxn modelId="{787DDE15-4AE3-4CE6-A43E-5D32F0A62CDD}" type="presParOf" srcId="{E064547B-2A28-422D-BD3F-70A770495337}" destId="{2B7E8A2D-962E-4501-BA46-535CFBBAC717}" srcOrd="1" destOrd="0" presId="urn:microsoft.com/office/officeart/2008/layout/HorizontalMultiLevelHierarchy"/>
    <dgm:cxn modelId="{BE6F2CAB-463A-499E-A9D2-12F6B8AFA80D}" type="presParOf" srcId="{2B7E8A2D-962E-4501-BA46-535CFBBAC717}" destId="{062C1F69-4A81-48D6-8C0D-E87B7E279105}" srcOrd="0" destOrd="0" presId="urn:microsoft.com/office/officeart/2008/layout/HorizontalMultiLevelHierarchy"/>
    <dgm:cxn modelId="{3D119D74-4FF1-4E40-BB28-C7AC0E129E7F}" type="presParOf" srcId="{2B7E8A2D-962E-4501-BA46-535CFBBAC717}" destId="{C886FFD9-1ED2-4C4A-AC42-437E5F100B3E}" srcOrd="1" destOrd="0" presId="urn:microsoft.com/office/officeart/2008/layout/HorizontalMultiLevelHierarchy"/>
    <dgm:cxn modelId="{0BB01FAE-4F64-44B2-9D7F-2862EA643A55}" type="presParOf" srcId="{E064547B-2A28-422D-BD3F-70A770495337}" destId="{CC12CE88-928C-46FA-9297-165A164C612F}" srcOrd="2" destOrd="0" presId="urn:microsoft.com/office/officeart/2008/layout/HorizontalMultiLevelHierarchy"/>
    <dgm:cxn modelId="{44C6E02F-FEDB-4607-B2A6-86D8A7108CFC}" type="presParOf" srcId="{CC12CE88-928C-46FA-9297-165A164C612F}" destId="{22CB7495-FAF0-43B6-8647-D2E76C248D83}" srcOrd="0" destOrd="0" presId="urn:microsoft.com/office/officeart/2008/layout/HorizontalMultiLevelHierarchy"/>
    <dgm:cxn modelId="{AE67E12F-8808-4519-B7D3-29A5EB6738BF}" type="presParOf" srcId="{E064547B-2A28-422D-BD3F-70A770495337}" destId="{123F7623-175D-4048-ABF4-02462B0956C9}" srcOrd="3" destOrd="0" presId="urn:microsoft.com/office/officeart/2008/layout/HorizontalMultiLevelHierarchy"/>
    <dgm:cxn modelId="{39AFB566-3DC9-40DD-90DD-AB5115C232A3}" type="presParOf" srcId="{123F7623-175D-4048-ABF4-02462B0956C9}" destId="{28C74C6F-C5E9-45FC-A6A8-4D64049BAAA6}" srcOrd="0" destOrd="0" presId="urn:microsoft.com/office/officeart/2008/layout/HorizontalMultiLevelHierarchy"/>
    <dgm:cxn modelId="{AD71EBDA-F114-4DA9-B2FB-5BEAEA4D5D5A}" type="presParOf" srcId="{123F7623-175D-4048-ABF4-02462B0956C9}" destId="{D977CDDF-E900-40C8-9B99-CA0271A747F8}" srcOrd="1" destOrd="0" presId="urn:microsoft.com/office/officeart/2008/layout/HorizontalMultiLevelHierarchy"/>
    <dgm:cxn modelId="{5992F8E0-F659-4C50-A01D-C207A3D27B08}" type="presParOf" srcId="{E064547B-2A28-422D-BD3F-70A770495337}" destId="{231735E5-8FAC-47F7-B1E5-E94B18A5E85F}" srcOrd="4" destOrd="0" presId="urn:microsoft.com/office/officeart/2008/layout/HorizontalMultiLevelHierarchy"/>
    <dgm:cxn modelId="{780E12F7-9246-47E1-9FA1-C4057CC69CE1}" type="presParOf" srcId="{231735E5-8FAC-47F7-B1E5-E94B18A5E85F}" destId="{9DF75A7A-2888-42CD-9D56-F889AF175DC2}" srcOrd="0" destOrd="0" presId="urn:microsoft.com/office/officeart/2008/layout/HorizontalMultiLevelHierarchy"/>
    <dgm:cxn modelId="{FE5CF6DE-9B8D-4341-B31A-4C8F7F0FCB67}" type="presParOf" srcId="{E064547B-2A28-422D-BD3F-70A770495337}" destId="{AB72B252-D2F3-4199-87C9-CA1CB8F647B1}" srcOrd="5" destOrd="0" presId="urn:microsoft.com/office/officeart/2008/layout/HorizontalMultiLevelHierarchy"/>
    <dgm:cxn modelId="{FF776872-DCC1-47E5-A434-55A715A53E99}" type="presParOf" srcId="{AB72B252-D2F3-4199-87C9-CA1CB8F647B1}" destId="{680A40ED-35B3-4A31-B74F-E05459BB91A8}" srcOrd="0" destOrd="0" presId="urn:microsoft.com/office/officeart/2008/layout/HorizontalMultiLevelHierarchy"/>
    <dgm:cxn modelId="{A231905D-0262-4453-B77A-A93861132FFA}" type="presParOf" srcId="{AB72B252-D2F3-4199-87C9-CA1CB8F647B1}" destId="{1BA90838-156D-4F9C-8EAE-4360A80347E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22A9D47-7714-4974-A28D-E451B1AD22F0}" type="doc">
      <dgm:prSet loTypeId="urn:microsoft.com/office/officeart/2009/layout/ReverseList" loCatId="relationship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4B9EDE61-2208-4A0A-B7E1-2DF26353886D}">
      <dgm:prSet phldrT="[Текст]" custT="1"/>
      <dgm:spPr/>
      <dgm:t>
        <a:bodyPr/>
        <a:lstStyle/>
        <a:p>
          <a:r>
            <a:rPr lang="ru-RU" sz="1400" dirty="0" smtClean="0"/>
            <a:t>80 -%-</a:t>
          </a:r>
          <a:r>
            <a:rPr lang="ru-RU" sz="1400" dirty="0" err="1" smtClean="0"/>
            <a:t>ные</a:t>
          </a:r>
          <a:r>
            <a:rPr lang="ru-RU" sz="1400" dirty="0" smtClean="0"/>
            <a:t> сектора и технологические совокупности (отечественные) получают базу для развития на мировом уровне и выход на экспорт</a:t>
          </a:r>
          <a:endParaRPr lang="ru-RU" sz="1400" dirty="0"/>
        </a:p>
      </dgm:t>
    </dgm:pt>
    <dgm:pt modelId="{CC34BBF5-2F76-429D-ACF4-4A8FF3527165}" type="parTrans" cxnId="{0A198946-AD09-4393-B20E-7DD666169446}">
      <dgm:prSet/>
      <dgm:spPr/>
      <dgm:t>
        <a:bodyPr/>
        <a:lstStyle/>
        <a:p>
          <a:endParaRPr lang="ru-RU"/>
        </a:p>
      </dgm:t>
    </dgm:pt>
    <dgm:pt modelId="{9C0A5E61-2A83-41B2-8589-7F9B673B60DE}" type="sibTrans" cxnId="{0A198946-AD09-4393-B20E-7DD666169446}">
      <dgm:prSet/>
      <dgm:spPr/>
      <dgm:t>
        <a:bodyPr/>
        <a:lstStyle/>
        <a:p>
          <a:endParaRPr lang="ru-RU"/>
        </a:p>
      </dgm:t>
    </dgm:pt>
    <dgm:pt modelId="{A0935339-C411-4F72-8B72-63E539E6C76D}">
      <dgm:prSet phldrT="[Текст]" custT="1"/>
      <dgm:spPr/>
      <dgm:t>
        <a:bodyPr/>
        <a:lstStyle/>
        <a:p>
          <a:r>
            <a:rPr lang="ru-RU" sz="1400" dirty="0" smtClean="0"/>
            <a:t>20-%-</a:t>
          </a:r>
          <a:r>
            <a:rPr lang="ru-RU" sz="1400" dirty="0" err="1" smtClean="0"/>
            <a:t>ные</a:t>
          </a:r>
          <a:r>
            <a:rPr lang="ru-RU" sz="1400" dirty="0" smtClean="0"/>
            <a:t> сектора и  «технологии» («зарубежные») </a:t>
          </a:r>
        </a:p>
        <a:p>
          <a:r>
            <a:rPr lang="ru-RU" sz="1400" dirty="0" smtClean="0"/>
            <a:t>получают источник для последующего экспорта и утверждения на внутренних рынках</a:t>
          </a:r>
          <a:endParaRPr lang="ru-RU" sz="1400" dirty="0"/>
        </a:p>
      </dgm:t>
    </dgm:pt>
    <dgm:pt modelId="{F54BA5BE-934E-466E-AAE5-EC1E09E36563}" type="parTrans" cxnId="{083B5AFF-8496-4571-889C-A0AD6C8386E3}">
      <dgm:prSet/>
      <dgm:spPr/>
      <dgm:t>
        <a:bodyPr/>
        <a:lstStyle/>
        <a:p>
          <a:endParaRPr lang="ru-RU"/>
        </a:p>
      </dgm:t>
    </dgm:pt>
    <dgm:pt modelId="{D4739528-1AEB-4C05-B620-C4F466A0F176}" type="sibTrans" cxnId="{083B5AFF-8496-4571-889C-A0AD6C8386E3}">
      <dgm:prSet/>
      <dgm:spPr/>
      <dgm:t>
        <a:bodyPr/>
        <a:lstStyle/>
        <a:p>
          <a:endParaRPr lang="ru-RU"/>
        </a:p>
      </dgm:t>
    </dgm:pt>
    <dgm:pt modelId="{8692B668-A20A-46E9-8D23-489974C2457E}" type="pres">
      <dgm:prSet presAssocID="{622A9D47-7714-4974-A28D-E451B1AD22F0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4FB2C3F-CB6A-4565-A002-CC063DCF6AD1}" type="pres">
      <dgm:prSet presAssocID="{622A9D47-7714-4974-A28D-E451B1AD22F0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CDC0E4-C63E-4FFF-B096-F492E6FFBE37}" type="pres">
      <dgm:prSet presAssocID="{622A9D47-7714-4974-A28D-E451B1AD22F0}" presName="LeftNode" presStyleLbl="bgImgPlace1" presStyleIdx="0" presStyleCnt="2" custLinFactNeighborX="211" custLinFactNeighborY="2325">
        <dgm:presLayoutVars>
          <dgm:chMax val="2"/>
          <dgm:chPref val="2"/>
        </dgm:presLayoutVars>
      </dgm:prSet>
      <dgm:spPr/>
      <dgm:t>
        <a:bodyPr/>
        <a:lstStyle/>
        <a:p>
          <a:endParaRPr lang="ru-RU"/>
        </a:p>
      </dgm:t>
    </dgm:pt>
    <dgm:pt modelId="{3D7FE7A8-28F0-430D-8DC3-F38A14A1699C}" type="pres">
      <dgm:prSet presAssocID="{622A9D47-7714-4974-A28D-E451B1AD22F0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55CEAA-4BBE-418D-92A4-04BC628C354B}" type="pres">
      <dgm:prSet presAssocID="{622A9D47-7714-4974-A28D-E451B1AD22F0}" presName="RightNode" presStyleLbl="bgImgPlace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7BA724E4-9659-475F-980D-6263480D9884}" type="pres">
      <dgm:prSet presAssocID="{622A9D47-7714-4974-A28D-E451B1AD22F0}" presName="TopArrow" presStyleLbl="node1" presStyleIdx="0" presStyleCnt="2"/>
      <dgm:spPr/>
    </dgm:pt>
    <dgm:pt modelId="{BAD7C054-3EE2-4F87-92D5-08F7311AC7F4}" type="pres">
      <dgm:prSet presAssocID="{622A9D47-7714-4974-A28D-E451B1AD22F0}" presName="BottomArrow" presStyleLbl="node1" presStyleIdx="1" presStyleCnt="2"/>
      <dgm:spPr/>
    </dgm:pt>
  </dgm:ptLst>
  <dgm:cxnLst>
    <dgm:cxn modelId="{EB0AE724-ED09-4AD9-8CB0-4B350A648ED6}" type="presOf" srcId="{4B9EDE61-2208-4A0A-B7E1-2DF26353886D}" destId="{2DCDC0E4-C63E-4FFF-B096-F492E6FFBE37}" srcOrd="1" destOrd="0" presId="urn:microsoft.com/office/officeart/2009/layout/ReverseList"/>
    <dgm:cxn modelId="{DDB9E90E-FBC3-4D8B-B25E-BC7734758B5D}" type="presOf" srcId="{4B9EDE61-2208-4A0A-B7E1-2DF26353886D}" destId="{F4FB2C3F-CB6A-4565-A002-CC063DCF6AD1}" srcOrd="0" destOrd="0" presId="urn:microsoft.com/office/officeart/2009/layout/ReverseList"/>
    <dgm:cxn modelId="{877395C1-8A2D-4E99-B2DD-C1425E99DED6}" type="presOf" srcId="{622A9D47-7714-4974-A28D-E451B1AD22F0}" destId="{8692B668-A20A-46E9-8D23-489974C2457E}" srcOrd="0" destOrd="0" presId="urn:microsoft.com/office/officeart/2009/layout/ReverseList"/>
    <dgm:cxn modelId="{CCFB7E1A-CA23-4B23-AB0B-0E0BB9CB2691}" type="presOf" srcId="{A0935339-C411-4F72-8B72-63E539E6C76D}" destId="{EA55CEAA-4BBE-418D-92A4-04BC628C354B}" srcOrd="1" destOrd="0" presId="urn:microsoft.com/office/officeart/2009/layout/ReverseList"/>
    <dgm:cxn modelId="{0A198946-AD09-4393-B20E-7DD666169446}" srcId="{622A9D47-7714-4974-A28D-E451B1AD22F0}" destId="{4B9EDE61-2208-4A0A-B7E1-2DF26353886D}" srcOrd="0" destOrd="0" parTransId="{CC34BBF5-2F76-429D-ACF4-4A8FF3527165}" sibTransId="{9C0A5E61-2A83-41B2-8589-7F9B673B60DE}"/>
    <dgm:cxn modelId="{B11C977F-4CA0-436F-B0E7-BBB2EC8E1E0C}" type="presOf" srcId="{A0935339-C411-4F72-8B72-63E539E6C76D}" destId="{3D7FE7A8-28F0-430D-8DC3-F38A14A1699C}" srcOrd="0" destOrd="0" presId="urn:microsoft.com/office/officeart/2009/layout/ReverseList"/>
    <dgm:cxn modelId="{083B5AFF-8496-4571-889C-A0AD6C8386E3}" srcId="{622A9D47-7714-4974-A28D-E451B1AD22F0}" destId="{A0935339-C411-4F72-8B72-63E539E6C76D}" srcOrd="1" destOrd="0" parTransId="{F54BA5BE-934E-466E-AAE5-EC1E09E36563}" sibTransId="{D4739528-1AEB-4C05-B620-C4F466A0F176}"/>
    <dgm:cxn modelId="{EFA1D4B1-DF9D-4E42-9E46-212DC70923E8}" type="presParOf" srcId="{8692B668-A20A-46E9-8D23-489974C2457E}" destId="{F4FB2C3F-CB6A-4565-A002-CC063DCF6AD1}" srcOrd="0" destOrd="0" presId="urn:microsoft.com/office/officeart/2009/layout/ReverseList"/>
    <dgm:cxn modelId="{F0580146-46A9-4BAB-BCC0-AC8C3F1B91F0}" type="presParOf" srcId="{8692B668-A20A-46E9-8D23-489974C2457E}" destId="{2DCDC0E4-C63E-4FFF-B096-F492E6FFBE37}" srcOrd="1" destOrd="0" presId="urn:microsoft.com/office/officeart/2009/layout/ReverseList"/>
    <dgm:cxn modelId="{26813DCB-5840-44D6-9E91-C3F86FB3CD15}" type="presParOf" srcId="{8692B668-A20A-46E9-8D23-489974C2457E}" destId="{3D7FE7A8-28F0-430D-8DC3-F38A14A1699C}" srcOrd="2" destOrd="0" presId="urn:microsoft.com/office/officeart/2009/layout/ReverseList"/>
    <dgm:cxn modelId="{6BDC0B0E-C46E-4D03-83F1-BB9703CBFDC8}" type="presParOf" srcId="{8692B668-A20A-46E9-8D23-489974C2457E}" destId="{EA55CEAA-4BBE-418D-92A4-04BC628C354B}" srcOrd="3" destOrd="0" presId="urn:microsoft.com/office/officeart/2009/layout/ReverseList"/>
    <dgm:cxn modelId="{2A433261-29FA-4F28-934E-7606B61703F5}" type="presParOf" srcId="{8692B668-A20A-46E9-8D23-489974C2457E}" destId="{7BA724E4-9659-475F-980D-6263480D9884}" srcOrd="4" destOrd="0" presId="urn:microsoft.com/office/officeart/2009/layout/ReverseList"/>
    <dgm:cxn modelId="{0CD15928-A010-4512-AACA-6764C57D41D1}" type="presParOf" srcId="{8692B668-A20A-46E9-8D23-489974C2457E}" destId="{BAD7C054-3EE2-4F87-92D5-08F7311AC7F4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C3444E2-D121-41E0-9622-733716775459}" type="doc">
      <dgm:prSet loTypeId="urn:microsoft.com/office/officeart/2005/8/layout/gear1" loCatId="relationship" qsTypeId="urn:microsoft.com/office/officeart/2005/8/quickstyle/simple1" qsCatId="simple" csTypeId="urn:microsoft.com/office/officeart/2005/8/colors/colorful2" csCatId="colorful" phldr="1"/>
      <dgm:spPr/>
    </dgm:pt>
    <dgm:pt modelId="{D275EBA5-86FD-4E5F-93A9-3BE6DCA7082C}">
      <dgm:prSet phldrT="[Текст]"/>
      <dgm:spPr/>
      <dgm:t>
        <a:bodyPr/>
        <a:lstStyle/>
        <a:p>
          <a:r>
            <a:rPr lang="ru-RU" dirty="0" smtClean="0"/>
            <a:t>Взаимодействие</a:t>
          </a:r>
          <a:endParaRPr lang="ru-RU" dirty="0"/>
        </a:p>
      </dgm:t>
    </dgm:pt>
    <dgm:pt modelId="{33552C0D-5861-44B8-AEC9-94808A0641BD}" type="parTrans" cxnId="{6CA3C671-C0BB-457F-B60D-0845D813C59A}">
      <dgm:prSet/>
      <dgm:spPr/>
      <dgm:t>
        <a:bodyPr/>
        <a:lstStyle/>
        <a:p>
          <a:endParaRPr lang="ru-RU"/>
        </a:p>
      </dgm:t>
    </dgm:pt>
    <dgm:pt modelId="{7D4340D2-CD46-4D77-AC74-91291C4C07A2}" type="sibTrans" cxnId="{6CA3C671-C0BB-457F-B60D-0845D813C59A}">
      <dgm:prSet/>
      <dgm:spPr/>
      <dgm:t>
        <a:bodyPr/>
        <a:lstStyle/>
        <a:p>
          <a:endParaRPr lang="ru-RU"/>
        </a:p>
      </dgm:t>
    </dgm:pt>
    <dgm:pt modelId="{07674DDF-2AB2-46E7-B274-752D37D801E7}">
      <dgm:prSet phldrT="[Текст]" custT="1"/>
      <dgm:spPr/>
      <dgm:t>
        <a:bodyPr/>
        <a:lstStyle/>
        <a:p>
          <a:r>
            <a:rPr lang="ru-RU" sz="1200" dirty="0" smtClean="0"/>
            <a:t>Механизм </a:t>
          </a:r>
          <a:r>
            <a:rPr lang="ru-RU" sz="1200" dirty="0" err="1" smtClean="0"/>
            <a:t>госфинансирования</a:t>
          </a:r>
          <a:endParaRPr lang="ru-RU" sz="1200" dirty="0"/>
        </a:p>
      </dgm:t>
    </dgm:pt>
    <dgm:pt modelId="{29CC9DF8-5554-465E-B665-FAD4ED0CC8D4}" type="parTrans" cxnId="{3E2BF44D-BC6A-43DB-8FF9-F84AD948A27B}">
      <dgm:prSet/>
      <dgm:spPr/>
      <dgm:t>
        <a:bodyPr/>
        <a:lstStyle/>
        <a:p>
          <a:endParaRPr lang="ru-RU"/>
        </a:p>
      </dgm:t>
    </dgm:pt>
    <dgm:pt modelId="{47C5CA49-A126-47ED-929D-78C35902E7F7}" type="sibTrans" cxnId="{3E2BF44D-BC6A-43DB-8FF9-F84AD948A27B}">
      <dgm:prSet/>
      <dgm:spPr/>
      <dgm:t>
        <a:bodyPr/>
        <a:lstStyle/>
        <a:p>
          <a:endParaRPr lang="ru-RU"/>
        </a:p>
      </dgm:t>
    </dgm:pt>
    <dgm:pt modelId="{F2ECDE1D-2CE4-47FE-9322-3A57D078CA4F}">
      <dgm:prSet phldrT="[Текст]" custT="1"/>
      <dgm:spPr/>
      <dgm:t>
        <a:bodyPr/>
        <a:lstStyle/>
        <a:p>
          <a:r>
            <a:rPr lang="ru-RU" sz="1600" dirty="0" smtClean="0"/>
            <a:t>Механизм  конверсии и поиска </a:t>
          </a:r>
          <a:r>
            <a:rPr lang="ru-RU" sz="1600" dirty="0" err="1" smtClean="0"/>
            <a:t>ретабельности</a:t>
          </a:r>
          <a:endParaRPr lang="ru-RU" sz="1600" dirty="0"/>
        </a:p>
      </dgm:t>
    </dgm:pt>
    <dgm:pt modelId="{D7902AB6-4D30-49FA-A02C-8AB08CE50B33}" type="parTrans" cxnId="{C350DADB-19CC-4F9F-9628-E04B37EA05F2}">
      <dgm:prSet/>
      <dgm:spPr/>
      <dgm:t>
        <a:bodyPr/>
        <a:lstStyle/>
        <a:p>
          <a:endParaRPr lang="ru-RU"/>
        </a:p>
      </dgm:t>
    </dgm:pt>
    <dgm:pt modelId="{41BE10C1-BD7A-4888-B704-560F852E695B}" type="sibTrans" cxnId="{C350DADB-19CC-4F9F-9628-E04B37EA05F2}">
      <dgm:prSet/>
      <dgm:spPr/>
      <dgm:t>
        <a:bodyPr/>
        <a:lstStyle/>
        <a:p>
          <a:endParaRPr lang="ru-RU"/>
        </a:p>
      </dgm:t>
    </dgm:pt>
    <dgm:pt modelId="{C81599A3-C01E-46A4-ACA2-4B4D9B1A7EDC}" type="pres">
      <dgm:prSet presAssocID="{EC3444E2-D121-41E0-9622-73371677545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0F6F97D-2E74-4776-8FDF-2A92EF68CB64}" type="pres">
      <dgm:prSet presAssocID="{D275EBA5-86FD-4E5F-93A9-3BE6DCA7082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864D5E-02DA-4A15-91DC-573EEB12EF60}" type="pres">
      <dgm:prSet presAssocID="{D275EBA5-86FD-4E5F-93A9-3BE6DCA7082C}" presName="gear1srcNode" presStyleLbl="node1" presStyleIdx="0" presStyleCnt="3"/>
      <dgm:spPr/>
      <dgm:t>
        <a:bodyPr/>
        <a:lstStyle/>
        <a:p>
          <a:endParaRPr lang="ru-RU"/>
        </a:p>
      </dgm:t>
    </dgm:pt>
    <dgm:pt modelId="{480CF9F2-B4AD-45C4-81AC-C015DCB6F493}" type="pres">
      <dgm:prSet presAssocID="{D275EBA5-86FD-4E5F-93A9-3BE6DCA7082C}" presName="gear1dstNode" presStyleLbl="node1" presStyleIdx="0" presStyleCnt="3"/>
      <dgm:spPr/>
      <dgm:t>
        <a:bodyPr/>
        <a:lstStyle/>
        <a:p>
          <a:endParaRPr lang="ru-RU"/>
        </a:p>
      </dgm:t>
    </dgm:pt>
    <dgm:pt modelId="{385F63FF-A4EA-476D-A91C-B4770A9E10F0}" type="pres">
      <dgm:prSet presAssocID="{07674DDF-2AB2-46E7-B274-752D37D801E7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0E95B1-077B-40E7-B20C-6F627D187158}" type="pres">
      <dgm:prSet presAssocID="{07674DDF-2AB2-46E7-B274-752D37D801E7}" presName="gear2srcNode" presStyleLbl="node1" presStyleIdx="1" presStyleCnt="3"/>
      <dgm:spPr/>
      <dgm:t>
        <a:bodyPr/>
        <a:lstStyle/>
        <a:p>
          <a:endParaRPr lang="ru-RU"/>
        </a:p>
      </dgm:t>
    </dgm:pt>
    <dgm:pt modelId="{B9E264C5-3B07-49B6-9A76-D937D9950D18}" type="pres">
      <dgm:prSet presAssocID="{07674DDF-2AB2-46E7-B274-752D37D801E7}" presName="gear2dstNode" presStyleLbl="node1" presStyleIdx="1" presStyleCnt="3"/>
      <dgm:spPr/>
      <dgm:t>
        <a:bodyPr/>
        <a:lstStyle/>
        <a:p>
          <a:endParaRPr lang="ru-RU"/>
        </a:p>
      </dgm:t>
    </dgm:pt>
    <dgm:pt modelId="{108C1B0B-E493-464F-BED6-928DC9547487}" type="pres">
      <dgm:prSet presAssocID="{F2ECDE1D-2CE4-47FE-9322-3A57D078CA4F}" presName="gear3" presStyleLbl="node1" presStyleIdx="2" presStyleCnt="3"/>
      <dgm:spPr/>
      <dgm:t>
        <a:bodyPr/>
        <a:lstStyle/>
        <a:p>
          <a:endParaRPr lang="ru-RU"/>
        </a:p>
      </dgm:t>
    </dgm:pt>
    <dgm:pt modelId="{207D1C79-9B9E-444A-8E4D-85DF2BEEA753}" type="pres">
      <dgm:prSet presAssocID="{F2ECDE1D-2CE4-47FE-9322-3A57D078CA4F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3A4138-10EC-424B-BCCA-274D7FA9CE85}" type="pres">
      <dgm:prSet presAssocID="{F2ECDE1D-2CE4-47FE-9322-3A57D078CA4F}" presName="gear3srcNode" presStyleLbl="node1" presStyleIdx="2" presStyleCnt="3"/>
      <dgm:spPr/>
      <dgm:t>
        <a:bodyPr/>
        <a:lstStyle/>
        <a:p>
          <a:endParaRPr lang="ru-RU"/>
        </a:p>
      </dgm:t>
    </dgm:pt>
    <dgm:pt modelId="{8A63483E-E5DA-4692-8F6A-5A1B13BB5C13}" type="pres">
      <dgm:prSet presAssocID="{F2ECDE1D-2CE4-47FE-9322-3A57D078CA4F}" presName="gear3dstNode" presStyleLbl="node1" presStyleIdx="2" presStyleCnt="3"/>
      <dgm:spPr/>
      <dgm:t>
        <a:bodyPr/>
        <a:lstStyle/>
        <a:p>
          <a:endParaRPr lang="ru-RU"/>
        </a:p>
      </dgm:t>
    </dgm:pt>
    <dgm:pt modelId="{0155576B-2139-4FCC-BC4C-AE60AE55CFD5}" type="pres">
      <dgm:prSet presAssocID="{7D4340D2-CD46-4D77-AC74-91291C4C07A2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5A899D66-95B3-4E60-BC64-ED42A8AF3B63}" type="pres">
      <dgm:prSet presAssocID="{47C5CA49-A126-47ED-929D-78C35902E7F7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5154A0A8-1739-414F-BA20-846E98B9C3CA}" type="pres">
      <dgm:prSet presAssocID="{41BE10C1-BD7A-4888-B704-560F852E695B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38FCF842-D59B-46D9-880A-9D63F9B465C6}" type="presOf" srcId="{7D4340D2-CD46-4D77-AC74-91291C4C07A2}" destId="{0155576B-2139-4FCC-BC4C-AE60AE55CFD5}" srcOrd="0" destOrd="0" presId="urn:microsoft.com/office/officeart/2005/8/layout/gear1"/>
    <dgm:cxn modelId="{02584C78-1951-4BF4-8ADE-B522F2E234BE}" type="presOf" srcId="{F2ECDE1D-2CE4-47FE-9322-3A57D078CA4F}" destId="{108C1B0B-E493-464F-BED6-928DC9547487}" srcOrd="0" destOrd="0" presId="urn:microsoft.com/office/officeart/2005/8/layout/gear1"/>
    <dgm:cxn modelId="{C350DADB-19CC-4F9F-9628-E04B37EA05F2}" srcId="{EC3444E2-D121-41E0-9622-733716775459}" destId="{F2ECDE1D-2CE4-47FE-9322-3A57D078CA4F}" srcOrd="2" destOrd="0" parTransId="{D7902AB6-4D30-49FA-A02C-8AB08CE50B33}" sibTransId="{41BE10C1-BD7A-4888-B704-560F852E695B}"/>
    <dgm:cxn modelId="{E0793B90-ADD0-4100-BBCA-28F5DFB03967}" type="presOf" srcId="{D275EBA5-86FD-4E5F-93A9-3BE6DCA7082C}" destId="{C0F6F97D-2E74-4776-8FDF-2A92EF68CB64}" srcOrd="0" destOrd="0" presId="urn:microsoft.com/office/officeart/2005/8/layout/gear1"/>
    <dgm:cxn modelId="{AF2E5C78-01E4-40FB-8A51-F6FC6710DDA4}" type="presOf" srcId="{41BE10C1-BD7A-4888-B704-560F852E695B}" destId="{5154A0A8-1739-414F-BA20-846E98B9C3CA}" srcOrd="0" destOrd="0" presId="urn:microsoft.com/office/officeart/2005/8/layout/gear1"/>
    <dgm:cxn modelId="{D3ABBCBB-B8B4-4D1D-9095-18A20A4964C1}" type="presOf" srcId="{D275EBA5-86FD-4E5F-93A9-3BE6DCA7082C}" destId="{480CF9F2-B4AD-45C4-81AC-C015DCB6F493}" srcOrd="2" destOrd="0" presId="urn:microsoft.com/office/officeart/2005/8/layout/gear1"/>
    <dgm:cxn modelId="{19110092-B0E8-440E-A55A-753242D3F5C7}" type="presOf" srcId="{47C5CA49-A126-47ED-929D-78C35902E7F7}" destId="{5A899D66-95B3-4E60-BC64-ED42A8AF3B63}" srcOrd="0" destOrd="0" presId="urn:microsoft.com/office/officeart/2005/8/layout/gear1"/>
    <dgm:cxn modelId="{C551BD38-A933-416F-9CE3-E3985AB8716C}" type="presOf" srcId="{07674DDF-2AB2-46E7-B274-752D37D801E7}" destId="{B9E264C5-3B07-49B6-9A76-D937D9950D18}" srcOrd="2" destOrd="0" presId="urn:microsoft.com/office/officeart/2005/8/layout/gear1"/>
    <dgm:cxn modelId="{6CA3C671-C0BB-457F-B60D-0845D813C59A}" srcId="{EC3444E2-D121-41E0-9622-733716775459}" destId="{D275EBA5-86FD-4E5F-93A9-3BE6DCA7082C}" srcOrd="0" destOrd="0" parTransId="{33552C0D-5861-44B8-AEC9-94808A0641BD}" sibTransId="{7D4340D2-CD46-4D77-AC74-91291C4C07A2}"/>
    <dgm:cxn modelId="{52604A8D-5D4A-4B5D-9EF0-6BBD2D6C0FA2}" type="presOf" srcId="{EC3444E2-D121-41E0-9622-733716775459}" destId="{C81599A3-C01E-46A4-ACA2-4B4D9B1A7EDC}" srcOrd="0" destOrd="0" presId="urn:microsoft.com/office/officeart/2005/8/layout/gear1"/>
    <dgm:cxn modelId="{E3784B88-0ECC-425C-9B17-582FC94EC236}" type="presOf" srcId="{07674DDF-2AB2-46E7-B274-752D37D801E7}" destId="{C10E95B1-077B-40E7-B20C-6F627D187158}" srcOrd="1" destOrd="0" presId="urn:microsoft.com/office/officeart/2005/8/layout/gear1"/>
    <dgm:cxn modelId="{E562FE27-DC9B-425E-BA54-BC645255FB55}" type="presOf" srcId="{F2ECDE1D-2CE4-47FE-9322-3A57D078CA4F}" destId="{207D1C79-9B9E-444A-8E4D-85DF2BEEA753}" srcOrd="1" destOrd="0" presId="urn:microsoft.com/office/officeart/2005/8/layout/gear1"/>
    <dgm:cxn modelId="{2B22C26F-6F46-498F-8B66-FDE3EA39DCF6}" type="presOf" srcId="{F2ECDE1D-2CE4-47FE-9322-3A57D078CA4F}" destId="{8A63483E-E5DA-4692-8F6A-5A1B13BB5C13}" srcOrd="3" destOrd="0" presId="urn:microsoft.com/office/officeart/2005/8/layout/gear1"/>
    <dgm:cxn modelId="{6DFAC7AF-A1E3-4A28-B4AA-9DC15DDA68C6}" type="presOf" srcId="{07674DDF-2AB2-46E7-B274-752D37D801E7}" destId="{385F63FF-A4EA-476D-A91C-B4770A9E10F0}" srcOrd="0" destOrd="0" presId="urn:microsoft.com/office/officeart/2005/8/layout/gear1"/>
    <dgm:cxn modelId="{DFA5241E-3044-4DE9-B8D3-51107FE41D47}" type="presOf" srcId="{F2ECDE1D-2CE4-47FE-9322-3A57D078CA4F}" destId="{043A4138-10EC-424B-BCCA-274D7FA9CE85}" srcOrd="2" destOrd="0" presId="urn:microsoft.com/office/officeart/2005/8/layout/gear1"/>
    <dgm:cxn modelId="{05CF9E7E-AAAD-4BF2-98C4-B80523B816CE}" type="presOf" srcId="{D275EBA5-86FD-4E5F-93A9-3BE6DCA7082C}" destId="{8D864D5E-02DA-4A15-91DC-573EEB12EF60}" srcOrd="1" destOrd="0" presId="urn:microsoft.com/office/officeart/2005/8/layout/gear1"/>
    <dgm:cxn modelId="{3E2BF44D-BC6A-43DB-8FF9-F84AD948A27B}" srcId="{EC3444E2-D121-41E0-9622-733716775459}" destId="{07674DDF-2AB2-46E7-B274-752D37D801E7}" srcOrd="1" destOrd="0" parTransId="{29CC9DF8-5554-465E-B665-FAD4ED0CC8D4}" sibTransId="{47C5CA49-A126-47ED-929D-78C35902E7F7}"/>
    <dgm:cxn modelId="{67E4BAE9-7CEF-4656-8BF3-BF819C794989}" type="presParOf" srcId="{C81599A3-C01E-46A4-ACA2-4B4D9B1A7EDC}" destId="{C0F6F97D-2E74-4776-8FDF-2A92EF68CB64}" srcOrd="0" destOrd="0" presId="urn:microsoft.com/office/officeart/2005/8/layout/gear1"/>
    <dgm:cxn modelId="{BDD6BA2F-CA18-4F16-B062-58B65489AA07}" type="presParOf" srcId="{C81599A3-C01E-46A4-ACA2-4B4D9B1A7EDC}" destId="{8D864D5E-02DA-4A15-91DC-573EEB12EF60}" srcOrd="1" destOrd="0" presId="urn:microsoft.com/office/officeart/2005/8/layout/gear1"/>
    <dgm:cxn modelId="{F3C7BE4F-FED2-4593-8381-D582B05B9238}" type="presParOf" srcId="{C81599A3-C01E-46A4-ACA2-4B4D9B1A7EDC}" destId="{480CF9F2-B4AD-45C4-81AC-C015DCB6F493}" srcOrd="2" destOrd="0" presId="urn:microsoft.com/office/officeart/2005/8/layout/gear1"/>
    <dgm:cxn modelId="{B970E87C-9741-4B2F-B835-90658BEF439C}" type="presParOf" srcId="{C81599A3-C01E-46A4-ACA2-4B4D9B1A7EDC}" destId="{385F63FF-A4EA-476D-A91C-B4770A9E10F0}" srcOrd="3" destOrd="0" presId="urn:microsoft.com/office/officeart/2005/8/layout/gear1"/>
    <dgm:cxn modelId="{D039E1AB-5EA0-4598-9261-352FFB4A94FC}" type="presParOf" srcId="{C81599A3-C01E-46A4-ACA2-4B4D9B1A7EDC}" destId="{C10E95B1-077B-40E7-B20C-6F627D187158}" srcOrd="4" destOrd="0" presId="urn:microsoft.com/office/officeart/2005/8/layout/gear1"/>
    <dgm:cxn modelId="{C49ED614-E8C5-4982-A8C0-444D1654B979}" type="presParOf" srcId="{C81599A3-C01E-46A4-ACA2-4B4D9B1A7EDC}" destId="{B9E264C5-3B07-49B6-9A76-D937D9950D18}" srcOrd="5" destOrd="0" presId="urn:microsoft.com/office/officeart/2005/8/layout/gear1"/>
    <dgm:cxn modelId="{2E4CA5C6-3912-4229-9550-E7521EB07C6A}" type="presParOf" srcId="{C81599A3-C01E-46A4-ACA2-4B4D9B1A7EDC}" destId="{108C1B0B-E493-464F-BED6-928DC9547487}" srcOrd="6" destOrd="0" presId="urn:microsoft.com/office/officeart/2005/8/layout/gear1"/>
    <dgm:cxn modelId="{0023D098-3C98-4979-8055-31306122AFAA}" type="presParOf" srcId="{C81599A3-C01E-46A4-ACA2-4B4D9B1A7EDC}" destId="{207D1C79-9B9E-444A-8E4D-85DF2BEEA753}" srcOrd="7" destOrd="0" presId="urn:microsoft.com/office/officeart/2005/8/layout/gear1"/>
    <dgm:cxn modelId="{8733D41F-4416-48D4-B19F-646EBF6F5159}" type="presParOf" srcId="{C81599A3-C01E-46A4-ACA2-4B4D9B1A7EDC}" destId="{043A4138-10EC-424B-BCCA-274D7FA9CE85}" srcOrd="8" destOrd="0" presId="urn:microsoft.com/office/officeart/2005/8/layout/gear1"/>
    <dgm:cxn modelId="{286D352A-365D-4724-80E4-C29DD1EFEA50}" type="presParOf" srcId="{C81599A3-C01E-46A4-ACA2-4B4D9B1A7EDC}" destId="{8A63483E-E5DA-4692-8F6A-5A1B13BB5C13}" srcOrd="9" destOrd="0" presId="urn:microsoft.com/office/officeart/2005/8/layout/gear1"/>
    <dgm:cxn modelId="{15DA98F3-1E0B-4A97-BF5D-280E48A5AEBD}" type="presParOf" srcId="{C81599A3-C01E-46A4-ACA2-4B4D9B1A7EDC}" destId="{0155576B-2139-4FCC-BC4C-AE60AE55CFD5}" srcOrd="10" destOrd="0" presId="urn:microsoft.com/office/officeart/2005/8/layout/gear1"/>
    <dgm:cxn modelId="{D9D3DEF4-2DD6-490A-B2C0-591A4DCAC32C}" type="presParOf" srcId="{C81599A3-C01E-46A4-ACA2-4B4D9B1A7EDC}" destId="{5A899D66-95B3-4E60-BC64-ED42A8AF3B63}" srcOrd="11" destOrd="0" presId="urn:microsoft.com/office/officeart/2005/8/layout/gear1"/>
    <dgm:cxn modelId="{A39FE81C-46ED-471E-81FE-5B2130BCC93C}" type="presParOf" srcId="{C81599A3-C01E-46A4-ACA2-4B4D9B1A7EDC}" destId="{5154A0A8-1739-414F-BA20-846E98B9C3CA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3CE0347-DDBB-41E1-A22B-5C09915C2EBB}" type="doc">
      <dgm:prSet loTypeId="urn:microsoft.com/office/officeart/2005/8/layout/hierarchy4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609CAA9-1A12-46A7-8C20-028256A0326B}">
      <dgm:prSet phldrT="[Текст]"/>
      <dgm:spPr/>
      <dgm:t>
        <a:bodyPr/>
        <a:lstStyle/>
        <a:p>
          <a:r>
            <a:rPr lang="ru-RU" dirty="0" smtClean="0"/>
            <a:t>«Эффекты ВПК </a:t>
          </a:r>
          <a:endParaRPr lang="ru-RU" dirty="0"/>
        </a:p>
      </dgm:t>
    </dgm:pt>
    <dgm:pt modelId="{E1734BD8-2D05-4CD0-9DFA-436DA998E894}" type="parTrans" cxnId="{8F12A3A4-BA84-424A-B61B-4D6CC5154607}">
      <dgm:prSet/>
      <dgm:spPr/>
      <dgm:t>
        <a:bodyPr/>
        <a:lstStyle/>
        <a:p>
          <a:endParaRPr lang="ru-RU"/>
        </a:p>
      </dgm:t>
    </dgm:pt>
    <dgm:pt modelId="{8E03D4EA-795A-4EFD-8E44-6F69B5427875}" type="sibTrans" cxnId="{8F12A3A4-BA84-424A-B61B-4D6CC5154607}">
      <dgm:prSet/>
      <dgm:spPr/>
      <dgm:t>
        <a:bodyPr/>
        <a:lstStyle/>
        <a:p>
          <a:endParaRPr lang="ru-RU"/>
        </a:p>
      </dgm:t>
    </dgm:pt>
    <dgm:pt modelId="{F7AA4004-C309-46D8-A095-BF0188ECC2EA}">
      <dgm:prSet phldrT="[Текст]"/>
      <dgm:spPr/>
      <dgm:t>
        <a:bodyPr/>
        <a:lstStyle/>
        <a:p>
          <a:r>
            <a:rPr lang="ru-RU" dirty="0" smtClean="0"/>
            <a:t>Рентабельность</a:t>
          </a:r>
          <a:endParaRPr lang="ru-RU" dirty="0"/>
        </a:p>
      </dgm:t>
    </dgm:pt>
    <dgm:pt modelId="{ED08272B-07F3-485A-B565-A2A1D45256A1}" type="parTrans" cxnId="{0C307129-1F9A-40BA-894B-721796F1BE96}">
      <dgm:prSet/>
      <dgm:spPr/>
      <dgm:t>
        <a:bodyPr/>
        <a:lstStyle/>
        <a:p>
          <a:endParaRPr lang="ru-RU"/>
        </a:p>
      </dgm:t>
    </dgm:pt>
    <dgm:pt modelId="{3B591E37-19D0-4BCC-B0EA-C2CE95709771}" type="sibTrans" cxnId="{0C307129-1F9A-40BA-894B-721796F1BE96}">
      <dgm:prSet/>
      <dgm:spPr/>
      <dgm:t>
        <a:bodyPr/>
        <a:lstStyle/>
        <a:p>
          <a:endParaRPr lang="ru-RU"/>
        </a:p>
      </dgm:t>
    </dgm:pt>
    <dgm:pt modelId="{59BA95D5-DAE4-4004-9893-86A251145F39}">
      <dgm:prSet phldrT="[Текст]"/>
      <dgm:spPr/>
      <dgm:t>
        <a:bodyPr/>
        <a:lstStyle/>
        <a:p>
          <a:r>
            <a:rPr lang="ru-RU" dirty="0" smtClean="0"/>
            <a:t>Безопасность</a:t>
          </a:r>
          <a:endParaRPr lang="ru-RU" dirty="0"/>
        </a:p>
      </dgm:t>
    </dgm:pt>
    <dgm:pt modelId="{572861F8-21B4-48DD-A69E-B7D5D95485E5}" type="parTrans" cxnId="{4557A8FA-2060-4E94-A4A0-256DBCA18A9D}">
      <dgm:prSet/>
      <dgm:spPr/>
      <dgm:t>
        <a:bodyPr/>
        <a:lstStyle/>
        <a:p>
          <a:endParaRPr lang="ru-RU"/>
        </a:p>
      </dgm:t>
    </dgm:pt>
    <dgm:pt modelId="{966A2CD6-8582-46E3-9D3B-3FD1AF83095E}" type="sibTrans" cxnId="{4557A8FA-2060-4E94-A4A0-256DBCA18A9D}">
      <dgm:prSet/>
      <dgm:spPr/>
      <dgm:t>
        <a:bodyPr/>
        <a:lstStyle/>
        <a:p>
          <a:endParaRPr lang="ru-RU"/>
        </a:p>
      </dgm:t>
    </dgm:pt>
    <dgm:pt modelId="{1380EAA6-4BBB-48C3-93D3-804228FA7DFA}">
      <dgm:prSet phldrT="[Текст]"/>
      <dgm:spPr/>
      <dgm:t>
        <a:bodyPr/>
        <a:lstStyle/>
        <a:p>
          <a:r>
            <a:rPr lang="ru-RU" dirty="0" smtClean="0"/>
            <a:t>Потребительский  эффект</a:t>
          </a:r>
          <a:endParaRPr lang="ru-RU" dirty="0"/>
        </a:p>
      </dgm:t>
    </dgm:pt>
    <dgm:pt modelId="{CA76312A-0043-4E09-90EA-E3D2146C7F20}" type="parTrans" cxnId="{63F95CFE-CA0F-4F3F-A8E1-5EB43DEE1551}">
      <dgm:prSet/>
      <dgm:spPr/>
      <dgm:t>
        <a:bodyPr/>
        <a:lstStyle/>
        <a:p>
          <a:endParaRPr lang="ru-RU"/>
        </a:p>
      </dgm:t>
    </dgm:pt>
    <dgm:pt modelId="{052D62B3-4006-441F-90B9-7AF6F73AB051}" type="sibTrans" cxnId="{63F95CFE-CA0F-4F3F-A8E1-5EB43DEE1551}">
      <dgm:prSet/>
      <dgm:spPr/>
      <dgm:t>
        <a:bodyPr/>
        <a:lstStyle/>
        <a:p>
          <a:endParaRPr lang="ru-RU"/>
        </a:p>
      </dgm:t>
    </dgm:pt>
    <dgm:pt modelId="{471AFC29-F45F-42D2-A604-090EB1E84FA1}">
      <dgm:prSet phldrT="[Текст]"/>
      <dgm:spPr/>
      <dgm:t>
        <a:bodyPr/>
        <a:lstStyle/>
        <a:p>
          <a:r>
            <a:rPr lang="ru-RU" dirty="0" smtClean="0"/>
            <a:t>Снижение себестоимости</a:t>
          </a:r>
          <a:endParaRPr lang="ru-RU" dirty="0"/>
        </a:p>
      </dgm:t>
    </dgm:pt>
    <dgm:pt modelId="{66E1BE68-59D4-4496-8BB2-BD84F6CD67BF}" type="parTrans" cxnId="{EBADD821-9B0D-48C7-A891-E641C3B2599C}">
      <dgm:prSet/>
      <dgm:spPr/>
      <dgm:t>
        <a:bodyPr/>
        <a:lstStyle/>
        <a:p>
          <a:endParaRPr lang="ru-RU"/>
        </a:p>
      </dgm:t>
    </dgm:pt>
    <dgm:pt modelId="{95AF2A3B-09E7-479A-9925-30F78C222D8B}" type="sibTrans" cxnId="{EBADD821-9B0D-48C7-A891-E641C3B2599C}">
      <dgm:prSet/>
      <dgm:spPr/>
      <dgm:t>
        <a:bodyPr/>
        <a:lstStyle/>
        <a:p>
          <a:endParaRPr lang="ru-RU"/>
        </a:p>
      </dgm:t>
    </dgm:pt>
    <dgm:pt modelId="{568CC24C-C3A6-4E06-AAA7-B8464EE5AE75}">
      <dgm:prSet phldrT="[Текст]"/>
      <dgm:spPr/>
      <dgm:t>
        <a:bodyPr/>
        <a:lstStyle/>
        <a:p>
          <a:r>
            <a:rPr lang="ru-RU" dirty="0" smtClean="0"/>
            <a:t>Творческий эффект</a:t>
          </a:r>
          <a:endParaRPr lang="ru-RU" dirty="0"/>
        </a:p>
      </dgm:t>
    </dgm:pt>
    <dgm:pt modelId="{A3460DDD-59C5-421B-BD45-B4E57EECF0FA}" type="parTrans" cxnId="{36F05590-BB39-4989-916D-F445A47FD786}">
      <dgm:prSet/>
      <dgm:spPr/>
      <dgm:t>
        <a:bodyPr/>
        <a:lstStyle/>
        <a:p>
          <a:endParaRPr lang="ru-RU"/>
        </a:p>
      </dgm:t>
    </dgm:pt>
    <dgm:pt modelId="{B542A2CC-93C2-4DC1-B7ED-A48EDD6965D8}" type="sibTrans" cxnId="{36F05590-BB39-4989-916D-F445A47FD786}">
      <dgm:prSet/>
      <dgm:spPr/>
      <dgm:t>
        <a:bodyPr/>
        <a:lstStyle/>
        <a:p>
          <a:endParaRPr lang="ru-RU"/>
        </a:p>
      </dgm:t>
    </dgm:pt>
    <dgm:pt modelId="{C09A8696-2A70-4263-9978-23A50463630C}" type="pres">
      <dgm:prSet presAssocID="{B3CE0347-DDBB-41E1-A22B-5C09915C2EB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9ADB155-1F78-47AF-A265-AD40EEF9037F}" type="pres">
      <dgm:prSet presAssocID="{C609CAA9-1A12-46A7-8C20-028256A0326B}" presName="vertOne" presStyleCnt="0"/>
      <dgm:spPr/>
    </dgm:pt>
    <dgm:pt modelId="{567C2B90-F7C3-4CC1-B8F6-9668997D99F9}" type="pres">
      <dgm:prSet presAssocID="{C609CAA9-1A12-46A7-8C20-028256A0326B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0D02A6-7F10-4B9E-81E6-255B09E51B42}" type="pres">
      <dgm:prSet presAssocID="{C609CAA9-1A12-46A7-8C20-028256A0326B}" presName="parTransOne" presStyleCnt="0"/>
      <dgm:spPr/>
    </dgm:pt>
    <dgm:pt modelId="{B82A83D4-244B-4658-9883-286809B51F5F}" type="pres">
      <dgm:prSet presAssocID="{C609CAA9-1A12-46A7-8C20-028256A0326B}" presName="horzOne" presStyleCnt="0"/>
      <dgm:spPr/>
    </dgm:pt>
    <dgm:pt modelId="{71282CA8-5482-4027-9EBE-3EC05B9671A9}" type="pres">
      <dgm:prSet presAssocID="{F7AA4004-C309-46D8-A095-BF0188ECC2EA}" presName="vertTwo" presStyleCnt="0"/>
      <dgm:spPr/>
    </dgm:pt>
    <dgm:pt modelId="{A97F7947-E3F4-41A1-ADDE-2F90ACB54799}" type="pres">
      <dgm:prSet presAssocID="{F7AA4004-C309-46D8-A095-BF0188ECC2EA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60BC66-CD15-4DF1-AED4-81EA0E4BE5EB}" type="pres">
      <dgm:prSet presAssocID="{F7AA4004-C309-46D8-A095-BF0188ECC2EA}" presName="parTransTwo" presStyleCnt="0"/>
      <dgm:spPr/>
    </dgm:pt>
    <dgm:pt modelId="{EDB70EA7-9712-45A3-823C-407E599753BC}" type="pres">
      <dgm:prSet presAssocID="{F7AA4004-C309-46D8-A095-BF0188ECC2EA}" presName="horzTwo" presStyleCnt="0"/>
      <dgm:spPr/>
    </dgm:pt>
    <dgm:pt modelId="{D0B27E64-1017-468D-927A-44227FF76A9C}" type="pres">
      <dgm:prSet presAssocID="{59BA95D5-DAE4-4004-9893-86A251145F39}" presName="vertThree" presStyleCnt="0"/>
      <dgm:spPr/>
    </dgm:pt>
    <dgm:pt modelId="{BD2B4F39-DA2D-471A-BC2A-A666326013C7}" type="pres">
      <dgm:prSet presAssocID="{59BA95D5-DAE4-4004-9893-86A251145F39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5822BB-67DA-4D93-85C8-0A643FB04F46}" type="pres">
      <dgm:prSet presAssocID="{59BA95D5-DAE4-4004-9893-86A251145F39}" presName="horzThree" presStyleCnt="0"/>
      <dgm:spPr/>
    </dgm:pt>
    <dgm:pt modelId="{78F63BDE-98FB-4780-A5FD-DFAC439BB20A}" type="pres">
      <dgm:prSet presAssocID="{966A2CD6-8582-46E3-9D3B-3FD1AF83095E}" presName="sibSpaceThree" presStyleCnt="0"/>
      <dgm:spPr/>
    </dgm:pt>
    <dgm:pt modelId="{99EE2980-BE5D-41D3-9A0A-434CA3A5F787}" type="pres">
      <dgm:prSet presAssocID="{1380EAA6-4BBB-48C3-93D3-804228FA7DFA}" presName="vertThree" presStyleCnt="0"/>
      <dgm:spPr/>
    </dgm:pt>
    <dgm:pt modelId="{2AE51AF8-1202-4A7A-A665-B86107E3FC4A}" type="pres">
      <dgm:prSet presAssocID="{1380EAA6-4BBB-48C3-93D3-804228FA7DFA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438D7D-C54F-40E7-8281-D6413F099DEF}" type="pres">
      <dgm:prSet presAssocID="{1380EAA6-4BBB-48C3-93D3-804228FA7DFA}" presName="horzThree" presStyleCnt="0"/>
      <dgm:spPr/>
    </dgm:pt>
    <dgm:pt modelId="{A5B43D6B-601B-426D-A9C9-C76E6D301CFC}" type="pres">
      <dgm:prSet presAssocID="{3B591E37-19D0-4BCC-B0EA-C2CE95709771}" presName="sibSpaceTwo" presStyleCnt="0"/>
      <dgm:spPr/>
    </dgm:pt>
    <dgm:pt modelId="{0AECCDEC-3D16-470C-8BA6-6F29A1494652}" type="pres">
      <dgm:prSet presAssocID="{471AFC29-F45F-42D2-A604-090EB1E84FA1}" presName="vertTwo" presStyleCnt="0"/>
      <dgm:spPr/>
    </dgm:pt>
    <dgm:pt modelId="{FEB26CB5-8D20-4C23-9533-A979E727E922}" type="pres">
      <dgm:prSet presAssocID="{471AFC29-F45F-42D2-A604-090EB1E84FA1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305E341-D5EB-4D6A-9AB2-03F936085093}" type="pres">
      <dgm:prSet presAssocID="{471AFC29-F45F-42D2-A604-090EB1E84FA1}" presName="parTransTwo" presStyleCnt="0"/>
      <dgm:spPr/>
    </dgm:pt>
    <dgm:pt modelId="{9F1502C3-CBEE-47DB-A82E-3004675B0698}" type="pres">
      <dgm:prSet presAssocID="{471AFC29-F45F-42D2-A604-090EB1E84FA1}" presName="horzTwo" presStyleCnt="0"/>
      <dgm:spPr/>
    </dgm:pt>
    <dgm:pt modelId="{AD695269-45D6-4494-986A-7C091E02F7D6}" type="pres">
      <dgm:prSet presAssocID="{568CC24C-C3A6-4E06-AAA7-B8464EE5AE75}" presName="vertThree" presStyleCnt="0"/>
      <dgm:spPr/>
    </dgm:pt>
    <dgm:pt modelId="{7BFD172E-EF90-46E7-A313-33C5DC7BE6D5}" type="pres">
      <dgm:prSet presAssocID="{568CC24C-C3A6-4E06-AAA7-B8464EE5AE75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B21CF4-B1A1-473A-AEF1-4F6A41AF0587}" type="pres">
      <dgm:prSet presAssocID="{568CC24C-C3A6-4E06-AAA7-B8464EE5AE75}" presName="horzThree" presStyleCnt="0"/>
      <dgm:spPr/>
    </dgm:pt>
  </dgm:ptLst>
  <dgm:cxnLst>
    <dgm:cxn modelId="{C7925D4E-F339-466A-AB49-466FCFEBC33F}" type="presOf" srcId="{59BA95D5-DAE4-4004-9893-86A251145F39}" destId="{BD2B4F39-DA2D-471A-BC2A-A666326013C7}" srcOrd="0" destOrd="0" presId="urn:microsoft.com/office/officeart/2005/8/layout/hierarchy4"/>
    <dgm:cxn modelId="{B31A6113-95D3-44AA-9051-7A537699A147}" type="presOf" srcId="{568CC24C-C3A6-4E06-AAA7-B8464EE5AE75}" destId="{7BFD172E-EF90-46E7-A313-33C5DC7BE6D5}" srcOrd="0" destOrd="0" presId="urn:microsoft.com/office/officeart/2005/8/layout/hierarchy4"/>
    <dgm:cxn modelId="{EBADD821-9B0D-48C7-A891-E641C3B2599C}" srcId="{C609CAA9-1A12-46A7-8C20-028256A0326B}" destId="{471AFC29-F45F-42D2-A604-090EB1E84FA1}" srcOrd="1" destOrd="0" parTransId="{66E1BE68-59D4-4496-8BB2-BD84F6CD67BF}" sibTransId="{95AF2A3B-09E7-479A-9925-30F78C222D8B}"/>
    <dgm:cxn modelId="{AEAE21FC-99AF-43CA-9E39-FC778D58E54C}" type="presOf" srcId="{B3CE0347-DDBB-41E1-A22B-5C09915C2EBB}" destId="{C09A8696-2A70-4263-9978-23A50463630C}" srcOrd="0" destOrd="0" presId="urn:microsoft.com/office/officeart/2005/8/layout/hierarchy4"/>
    <dgm:cxn modelId="{4557A8FA-2060-4E94-A4A0-256DBCA18A9D}" srcId="{F7AA4004-C309-46D8-A095-BF0188ECC2EA}" destId="{59BA95D5-DAE4-4004-9893-86A251145F39}" srcOrd="0" destOrd="0" parTransId="{572861F8-21B4-48DD-A69E-B7D5D95485E5}" sibTransId="{966A2CD6-8582-46E3-9D3B-3FD1AF83095E}"/>
    <dgm:cxn modelId="{8F12A3A4-BA84-424A-B61B-4D6CC5154607}" srcId="{B3CE0347-DDBB-41E1-A22B-5C09915C2EBB}" destId="{C609CAA9-1A12-46A7-8C20-028256A0326B}" srcOrd="0" destOrd="0" parTransId="{E1734BD8-2D05-4CD0-9DFA-436DA998E894}" sibTransId="{8E03D4EA-795A-4EFD-8E44-6F69B5427875}"/>
    <dgm:cxn modelId="{63F95CFE-CA0F-4F3F-A8E1-5EB43DEE1551}" srcId="{F7AA4004-C309-46D8-A095-BF0188ECC2EA}" destId="{1380EAA6-4BBB-48C3-93D3-804228FA7DFA}" srcOrd="1" destOrd="0" parTransId="{CA76312A-0043-4E09-90EA-E3D2146C7F20}" sibTransId="{052D62B3-4006-441F-90B9-7AF6F73AB051}"/>
    <dgm:cxn modelId="{E10C9CEE-5975-4FEC-A60E-0B0E02CB4228}" type="presOf" srcId="{F7AA4004-C309-46D8-A095-BF0188ECC2EA}" destId="{A97F7947-E3F4-41A1-ADDE-2F90ACB54799}" srcOrd="0" destOrd="0" presId="urn:microsoft.com/office/officeart/2005/8/layout/hierarchy4"/>
    <dgm:cxn modelId="{A6711221-4650-4405-BF5F-B75422414F32}" type="presOf" srcId="{1380EAA6-4BBB-48C3-93D3-804228FA7DFA}" destId="{2AE51AF8-1202-4A7A-A665-B86107E3FC4A}" srcOrd="0" destOrd="0" presId="urn:microsoft.com/office/officeart/2005/8/layout/hierarchy4"/>
    <dgm:cxn modelId="{1447F32C-21EB-4B09-A943-9F7CB10B7563}" type="presOf" srcId="{C609CAA9-1A12-46A7-8C20-028256A0326B}" destId="{567C2B90-F7C3-4CC1-B8F6-9668997D99F9}" srcOrd="0" destOrd="0" presId="urn:microsoft.com/office/officeart/2005/8/layout/hierarchy4"/>
    <dgm:cxn modelId="{36F05590-BB39-4989-916D-F445A47FD786}" srcId="{471AFC29-F45F-42D2-A604-090EB1E84FA1}" destId="{568CC24C-C3A6-4E06-AAA7-B8464EE5AE75}" srcOrd="0" destOrd="0" parTransId="{A3460DDD-59C5-421B-BD45-B4E57EECF0FA}" sibTransId="{B542A2CC-93C2-4DC1-B7ED-A48EDD6965D8}"/>
    <dgm:cxn modelId="{CA8C408A-FC13-4296-99E3-FB207916F9C7}" type="presOf" srcId="{471AFC29-F45F-42D2-A604-090EB1E84FA1}" destId="{FEB26CB5-8D20-4C23-9533-A979E727E922}" srcOrd="0" destOrd="0" presId="urn:microsoft.com/office/officeart/2005/8/layout/hierarchy4"/>
    <dgm:cxn modelId="{0C307129-1F9A-40BA-894B-721796F1BE96}" srcId="{C609CAA9-1A12-46A7-8C20-028256A0326B}" destId="{F7AA4004-C309-46D8-A095-BF0188ECC2EA}" srcOrd="0" destOrd="0" parTransId="{ED08272B-07F3-485A-B565-A2A1D45256A1}" sibTransId="{3B591E37-19D0-4BCC-B0EA-C2CE95709771}"/>
    <dgm:cxn modelId="{5C6474D8-796D-40D2-8450-503BCB018251}" type="presParOf" srcId="{C09A8696-2A70-4263-9978-23A50463630C}" destId="{19ADB155-1F78-47AF-A265-AD40EEF9037F}" srcOrd="0" destOrd="0" presId="urn:microsoft.com/office/officeart/2005/8/layout/hierarchy4"/>
    <dgm:cxn modelId="{EBF8E9D4-40A5-4384-84C1-E48D38A024F5}" type="presParOf" srcId="{19ADB155-1F78-47AF-A265-AD40EEF9037F}" destId="{567C2B90-F7C3-4CC1-B8F6-9668997D99F9}" srcOrd="0" destOrd="0" presId="urn:microsoft.com/office/officeart/2005/8/layout/hierarchy4"/>
    <dgm:cxn modelId="{113DFC16-7580-421D-82B8-63458E432FBA}" type="presParOf" srcId="{19ADB155-1F78-47AF-A265-AD40EEF9037F}" destId="{BB0D02A6-7F10-4B9E-81E6-255B09E51B42}" srcOrd="1" destOrd="0" presId="urn:microsoft.com/office/officeart/2005/8/layout/hierarchy4"/>
    <dgm:cxn modelId="{B12C55B7-6E66-45FD-BF2B-FA3DF3AECE84}" type="presParOf" srcId="{19ADB155-1F78-47AF-A265-AD40EEF9037F}" destId="{B82A83D4-244B-4658-9883-286809B51F5F}" srcOrd="2" destOrd="0" presId="urn:microsoft.com/office/officeart/2005/8/layout/hierarchy4"/>
    <dgm:cxn modelId="{40A0E48A-946A-4D40-AEAD-EDE4D770216A}" type="presParOf" srcId="{B82A83D4-244B-4658-9883-286809B51F5F}" destId="{71282CA8-5482-4027-9EBE-3EC05B9671A9}" srcOrd="0" destOrd="0" presId="urn:microsoft.com/office/officeart/2005/8/layout/hierarchy4"/>
    <dgm:cxn modelId="{D6069F4D-20EF-4B1C-BCB7-3B83EA748B7B}" type="presParOf" srcId="{71282CA8-5482-4027-9EBE-3EC05B9671A9}" destId="{A97F7947-E3F4-41A1-ADDE-2F90ACB54799}" srcOrd="0" destOrd="0" presId="urn:microsoft.com/office/officeart/2005/8/layout/hierarchy4"/>
    <dgm:cxn modelId="{EB010DDC-12AE-4AB7-A9BD-FE0E16344EB9}" type="presParOf" srcId="{71282CA8-5482-4027-9EBE-3EC05B9671A9}" destId="{0060BC66-CD15-4DF1-AED4-81EA0E4BE5EB}" srcOrd="1" destOrd="0" presId="urn:microsoft.com/office/officeart/2005/8/layout/hierarchy4"/>
    <dgm:cxn modelId="{C3986AA4-4DA6-48F1-BA22-34650C3DB8B1}" type="presParOf" srcId="{71282CA8-5482-4027-9EBE-3EC05B9671A9}" destId="{EDB70EA7-9712-45A3-823C-407E599753BC}" srcOrd="2" destOrd="0" presId="urn:microsoft.com/office/officeart/2005/8/layout/hierarchy4"/>
    <dgm:cxn modelId="{032AEFDF-B8F0-4ECC-9A88-781E7ED336BC}" type="presParOf" srcId="{EDB70EA7-9712-45A3-823C-407E599753BC}" destId="{D0B27E64-1017-468D-927A-44227FF76A9C}" srcOrd="0" destOrd="0" presId="urn:microsoft.com/office/officeart/2005/8/layout/hierarchy4"/>
    <dgm:cxn modelId="{3D148756-28CA-460F-BE04-FA22942E92EE}" type="presParOf" srcId="{D0B27E64-1017-468D-927A-44227FF76A9C}" destId="{BD2B4F39-DA2D-471A-BC2A-A666326013C7}" srcOrd="0" destOrd="0" presId="urn:microsoft.com/office/officeart/2005/8/layout/hierarchy4"/>
    <dgm:cxn modelId="{44D0F3E0-076B-42DA-9D50-5990F4C09AC6}" type="presParOf" srcId="{D0B27E64-1017-468D-927A-44227FF76A9C}" destId="{125822BB-67DA-4D93-85C8-0A643FB04F46}" srcOrd="1" destOrd="0" presId="urn:microsoft.com/office/officeart/2005/8/layout/hierarchy4"/>
    <dgm:cxn modelId="{54CF0491-CE50-4AB4-AD0D-1D7C9088A9DC}" type="presParOf" srcId="{EDB70EA7-9712-45A3-823C-407E599753BC}" destId="{78F63BDE-98FB-4780-A5FD-DFAC439BB20A}" srcOrd="1" destOrd="0" presId="urn:microsoft.com/office/officeart/2005/8/layout/hierarchy4"/>
    <dgm:cxn modelId="{9EC8EC62-65EF-49CE-B9D8-27065A36A9F5}" type="presParOf" srcId="{EDB70EA7-9712-45A3-823C-407E599753BC}" destId="{99EE2980-BE5D-41D3-9A0A-434CA3A5F787}" srcOrd="2" destOrd="0" presId="urn:microsoft.com/office/officeart/2005/8/layout/hierarchy4"/>
    <dgm:cxn modelId="{8B60E73B-DE37-4191-A653-8837079E09B0}" type="presParOf" srcId="{99EE2980-BE5D-41D3-9A0A-434CA3A5F787}" destId="{2AE51AF8-1202-4A7A-A665-B86107E3FC4A}" srcOrd="0" destOrd="0" presId="urn:microsoft.com/office/officeart/2005/8/layout/hierarchy4"/>
    <dgm:cxn modelId="{26D2A4AC-E7ED-4448-B542-292F1C760B05}" type="presParOf" srcId="{99EE2980-BE5D-41D3-9A0A-434CA3A5F787}" destId="{8F438D7D-C54F-40E7-8281-D6413F099DEF}" srcOrd="1" destOrd="0" presId="urn:microsoft.com/office/officeart/2005/8/layout/hierarchy4"/>
    <dgm:cxn modelId="{9B657630-2B2F-48FF-A7A8-D4AC2C63295C}" type="presParOf" srcId="{B82A83D4-244B-4658-9883-286809B51F5F}" destId="{A5B43D6B-601B-426D-A9C9-C76E6D301CFC}" srcOrd="1" destOrd="0" presId="urn:microsoft.com/office/officeart/2005/8/layout/hierarchy4"/>
    <dgm:cxn modelId="{BD4BE350-E1E7-4F8B-B5AA-C45A5EE664A1}" type="presParOf" srcId="{B82A83D4-244B-4658-9883-286809B51F5F}" destId="{0AECCDEC-3D16-470C-8BA6-6F29A1494652}" srcOrd="2" destOrd="0" presId="urn:microsoft.com/office/officeart/2005/8/layout/hierarchy4"/>
    <dgm:cxn modelId="{5EBFBBB1-0D55-4349-88AE-4C6388976534}" type="presParOf" srcId="{0AECCDEC-3D16-470C-8BA6-6F29A1494652}" destId="{FEB26CB5-8D20-4C23-9533-A979E727E922}" srcOrd="0" destOrd="0" presId="urn:microsoft.com/office/officeart/2005/8/layout/hierarchy4"/>
    <dgm:cxn modelId="{B438666B-0332-4AB0-B814-08A2D0B358DC}" type="presParOf" srcId="{0AECCDEC-3D16-470C-8BA6-6F29A1494652}" destId="{F305E341-D5EB-4D6A-9AB2-03F936085093}" srcOrd="1" destOrd="0" presId="urn:microsoft.com/office/officeart/2005/8/layout/hierarchy4"/>
    <dgm:cxn modelId="{C1614AC3-5125-43E7-A5F6-F09223FFACB6}" type="presParOf" srcId="{0AECCDEC-3D16-470C-8BA6-6F29A1494652}" destId="{9F1502C3-CBEE-47DB-A82E-3004675B0698}" srcOrd="2" destOrd="0" presId="urn:microsoft.com/office/officeart/2005/8/layout/hierarchy4"/>
    <dgm:cxn modelId="{9DA9E9AB-44FF-420C-BB9B-C8B72C7DAB23}" type="presParOf" srcId="{9F1502C3-CBEE-47DB-A82E-3004675B0698}" destId="{AD695269-45D6-4494-986A-7C091E02F7D6}" srcOrd="0" destOrd="0" presId="urn:microsoft.com/office/officeart/2005/8/layout/hierarchy4"/>
    <dgm:cxn modelId="{A0A6FFB0-8A05-47FF-B6AC-E79BF96F440B}" type="presParOf" srcId="{AD695269-45D6-4494-986A-7C091E02F7D6}" destId="{7BFD172E-EF90-46E7-A313-33C5DC7BE6D5}" srcOrd="0" destOrd="0" presId="urn:microsoft.com/office/officeart/2005/8/layout/hierarchy4"/>
    <dgm:cxn modelId="{8DC7AB14-9E6D-4FB4-AEBD-22DB11810840}" type="presParOf" srcId="{AD695269-45D6-4494-986A-7C091E02F7D6}" destId="{27B21CF4-B1A1-473A-AEF1-4F6A41AF058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8E8B811-75F0-4EBB-B756-4B8FE25CEE9E}" type="doc">
      <dgm:prSet loTypeId="urn:microsoft.com/office/officeart/2005/8/layout/orgChart1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9734D1B6-D752-4F8B-80B4-247C542EC637}">
      <dgm:prSet phldrT="[Текст]" custT="1"/>
      <dgm:spPr/>
      <dgm:t>
        <a:bodyPr/>
        <a:lstStyle/>
        <a:p>
          <a:r>
            <a:rPr lang="ru-RU" sz="1200" dirty="0" smtClean="0"/>
            <a:t>Рост рентабельности за счет снижения затрат</a:t>
          </a:r>
          <a:endParaRPr lang="ru-RU" sz="1200" dirty="0"/>
        </a:p>
      </dgm:t>
    </dgm:pt>
    <dgm:pt modelId="{CE983229-4F11-402A-9728-8FADDAD18193}" type="parTrans" cxnId="{CFC2B069-C41C-4EFF-A070-339D50AC2386}">
      <dgm:prSet/>
      <dgm:spPr/>
      <dgm:t>
        <a:bodyPr/>
        <a:lstStyle/>
        <a:p>
          <a:endParaRPr lang="ru-RU"/>
        </a:p>
      </dgm:t>
    </dgm:pt>
    <dgm:pt modelId="{E30B742D-8E95-4273-AD43-77AF0B46525E}" type="sibTrans" cxnId="{CFC2B069-C41C-4EFF-A070-339D50AC2386}">
      <dgm:prSet/>
      <dgm:spPr/>
      <dgm:t>
        <a:bodyPr/>
        <a:lstStyle/>
        <a:p>
          <a:endParaRPr lang="ru-RU"/>
        </a:p>
      </dgm:t>
    </dgm:pt>
    <dgm:pt modelId="{ACA56718-6BD6-4145-9046-C33885B210C6}" type="asst">
      <dgm:prSet phldrT="[Текст]" custT="1"/>
      <dgm:spPr/>
      <dgm:t>
        <a:bodyPr/>
        <a:lstStyle/>
        <a:p>
          <a:r>
            <a:rPr lang="ru-RU" sz="1200" dirty="0" smtClean="0"/>
            <a:t>Диверсификация производства</a:t>
          </a:r>
          <a:endParaRPr lang="ru-RU" sz="1200" dirty="0"/>
        </a:p>
      </dgm:t>
    </dgm:pt>
    <dgm:pt modelId="{604D7C87-9773-463C-8903-0F3D97D4EA64}" type="parTrans" cxnId="{48D854E8-2211-44AB-AD4E-301BFA68C37B}">
      <dgm:prSet/>
      <dgm:spPr/>
      <dgm:t>
        <a:bodyPr/>
        <a:lstStyle/>
        <a:p>
          <a:endParaRPr lang="ru-RU"/>
        </a:p>
      </dgm:t>
    </dgm:pt>
    <dgm:pt modelId="{074E3027-6577-472E-B0C6-2F1B9FFE4B74}" type="sibTrans" cxnId="{48D854E8-2211-44AB-AD4E-301BFA68C37B}">
      <dgm:prSet/>
      <dgm:spPr/>
      <dgm:t>
        <a:bodyPr/>
        <a:lstStyle/>
        <a:p>
          <a:endParaRPr lang="ru-RU"/>
        </a:p>
      </dgm:t>
    </dgm:pt>
    <dgm:pt modelId="{26F2E361-A79F-4A32-BB59-DCDCBA29D94C}">
      <dgm:prSet phldrT="[Текст]" custT="1"/>
      <dgm:spPr/>
      <dgm:t>
        <a:bodyPr/>
        <a:lstStyle/>
        <a:p>
          <a:r>
            <a:rPr lang="ru-RU" sz="1200" dirty="0" smtClean="0"/>
            <a:t>Рост гражданской продукции</a:t>
          </a:r>
          <a:endParaRPr lang="ru-RU" sz="1200" dirty="0"/>
        </a:p>
      </dgm:t>
    </dgm:pt>
    <dgm:pt modelId="{F25C1B7E-9203-4625-9D49-6775940FD27C}" type="parTrans" cxnId="{6EDE2567-669B-4B17-98FB-997F3F033ED2}">
      <dgm:prSet/>
      <dgm:spPr/>
      <dgm:t>
        <a:bodyPr/>
        <a:lstStyle/>
        <a:p>
          <a:endParaRPr lang="ru-RU"/>
        </a:p>
      </dgm:t>
    </dgm:pt>
    <dgm:pt modelId="{971F8A93-A797-48C5-A56E-C0A7F37D90B2}" type="sibTrans" cxnId="{6EDE2567-669B-4B17-98FB-997F3F033ED2}">
      <dgm:prSet/>
      <dgm:spPr/>
      <dgm:t>
        <a:bodyPr/>
        <a:lstStyle/>
        <a:p>
          <a:endParaRPr lang="ru-RU"/>
        </a:p>
      </dgm:t>
    </dgm:pt>
    <dgm:pt modelId="{2C5E4935-2DF9-43D2-813C-31479C4424DA}">
      <dgm:prSet phldrT="[Текст]" custT="1"/>
      <dgm:spPr/>
      <dgm:t>
        <a:bodyPr/>
        <a:lstStyle/>
        <a:p>
          <a:r>
            <a:rPr lang="ru-RU" sz="1200" dirty="0" smtClean="0"/>
            <a:t>Рост качества военной продукции, общее воздействие на экономический потенциал</a:t>
          </a:r>
          <a:endParaRPr lang="ru-RU" sz="1200" dirty="0"/>
        </a:p>
      </dgm:t>
    </dgm:pt>
    <dgm:pt modelId="{2865D0FC-A926-4167-9E71-018E3A4255DE}" type="parTrans" cxnId="{D4154946-A05D-408F-B2FF-3F5E2CA0D4C9}">
      <dgm:prSet/>
      <dgm:spPr/>
      <dgm:t>
        <a:bodyPr/>
        <a:lstStyle/>
        <a:p>
          <a:endParaRPr lang="ru-RU"/>
        </a:p>
      </dgm:t>
    </dgm:pt>
    <dgm:pt modelId="{91241FA3-ECD3-4629-A097-65C61AE33BA7}" type="sibTrans" cxnId="{D4154946-A05D-408F-B2FF-3F5E2CA0D4C9}">
      <dgm:prSet/>
      <dgm:spPr/>
      <dgm:t>
        <a:bodyPr/>
        <a:lstStyle/>
        <a:p>
          <a:endParaRPr lang="ru-RU"/>
        </a:p>
      </dgm:t>
    </dgm:pt>
    <dgm:pt modelId="{395E8003-DF64-43B7-B853-8B2359BD4B94}" type="pres">
      <dgm:prSet presAssocID="{A8E8B811-75F0-4EBB-B756-4B8FE25CEE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4275069-6F9A-416F-B40A-5AA7567FE6CB}" type="pres">
      <dgm:prSet presAssocID="{9734D1B6-D752-4F8B-80B4-247C542EC637}" presName="hierRoot1" presStyleCnt="0">
        <dgm:presLayoutVars>
          <dgm:hierBranch val="init"/>
        </dgm:presLayoutVars>
      </dgm:prSet>
      <dgm:spPr/>
    </dgm:pt>
    <dgm:pt modelId="{A151F30F-901F-4C58-B0EA-675DB96C54B5}" type="pres">
      <dgm:prSet presAssocID="{9734D1B6-D752-4F8B-80B4-247C542EC637}" presName="rootComposite1" presStyleCnt="0"/>
      <dgm:spPr/>
    </dgm:pt>
    <dgm:pt modelId="{1B9E01BB-5014-47F1-BA7E-838F0C1C5FC7}" type="pres">
      <dgm:prSet presAssocID="{9734D1B6-D752-4F8B-80B4-247C542EC63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45CCA5-D78C-4B78-83FB-78F89A2C5495}" type="pres">
      <dgm:prSet presAssocID="{9734D1B6-D752-4F8B-80B4-247C542EC63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5EA9AAB-374A-42EA-8FD8-CDFB8C130639}" type="pres">
      <dgm:prSet presAssocID="{9734D1B6-D752-4F8B-80B4-247C542EC637}" presName="hierChild2" presStyleCnt="0"/>
      <dgm:spPr/>
    </dgm:pt>
    <dgm:pt modelId="{80CA4689-BFD8-4D8A-9F82-AD9BC79F59F5}" type="pres">
      <dgm:prSet presAssocID="{F25C1B7E-9203-4625-9D49-6775940FD27C}" presName="Name37" presStyleLbl="parChTrans1D2" presStyleIdx="0" presStyleCnt="3"/>
      <dgm:spPr/>
      <dgm:t>
        <a:bodyPr/>
        <a:lstStyle/>
        <a:p>
          <a:endParaRPr lang="ru-RU"/>
        </a:p>
      </dgm:t>
    </dgm:pt>
    <dgm:pt modelId="{CE299C97-7B53-436D-9B88-3CDEECFB1B59}" type="pres">
      <dgm:prSet presAssocID="{26F2E361-A79F-4A32-BB59-DCDCBA29D94C}" presName="hierRoot2" presStyleCnt="0">
        <dgm:presLayoutVars>
          <dgm:hierBranch val="init"/>
        </dgm:presLayoutVars>
      </dgm:prSet>
      <dgm:spPr/>
    </dgm:pt>
    <dgm:pt modelId="{BA222B79-EB3D-47AC-917A-9B0358F37FBE}" type="pres">
      <dgm:prSet presAssocID="{26F2E361-A79F-4A32-BB59-DCDCBA29D94C}" presName="rootComposite" presStyleCnt="0"/>
      <dgm:spPr/>
    </dgm:pt>
    <dgm:pt modelId="{8727A670-1A02-43A6-B5D8-ACF2BDC717B4}" type="pres">
      <dgm:prSet presAssocID="{26F2E361-A79F-4A32-BB59-DCDCBA29D94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6E8759-2AA8-47A5-809F-BBCB87A7DB79}" type="pres">
      <dgm:prSet presAssocID="{26F2E361-A79F-4A32-BB59-DCDCBA29D94C}" presName="rootConnector" presStyleLbl="node2" presStyleIdx="0" presStyleCnt="2"/>
      <dgm:spPr/>
      <dgm:t>
        <a:bodyPr/>
        <a:lstStyle/>
        <a:p>
          <a:endParaRPr lang="ru-RU"/>
        </a:p>
      </dgm:t>
    </dgm:pt>
    <dgm:pt modelId="{D9410CBE-0106-41AB-925B-0E552F49E06E}" type="pres">
      <dgm:prSet presAssocID="{26F2E361-A79F-4A32-BB59-DCDCBA29D94C}" presName="hierChild4" presStyleCnt="0"/>
      <dgm:spPr/>
    </dgm:pt>
    <dgm:pt modelId="{6BD7CC3B-1B43-4269-BDA2-03BD4DDD590D}" type="pres">
      <dgm:prSet presAssocID="{26F2E361-A79F-4A32-BB59-DCDCBA29D94C}" presName="hierChild5" presStyleCnt="0"/>
      <dgm:spPr/>
    </dgm:pt>
    <dgm:pt modelId="{3596C4DA-9596-4A61-919A-7ED01DFE77F8}" type="pres">
      <dgm:prSet presAssocID="{2865D0FC-A926-4167-9E71-018E3A4255DE}" presName="Name37" presStyleLbl="parChTrans1D2" presStyleIdx="1" presStyleCnt="3"/>
      <dgm:spPr/>
      <dgm:t>
        <a:bodyPr/>
        <a:lstStyle/>
        <a:p>
          <a:endParaRPr lang="ru-RU"/>
        </a:p>
      </dgm:t>
    </dgm:pt>
    <dgm:pt modelId="{669F82F6-9FDF-4D4C-8950-C4B1186A2417}" type="pres">
      <dgm:prSet presAssocID="{2C5E4935-2DF9-43D2-813C-31479C4424DA}" presName="hierRoot2" presStyleCnt="0">
        <dgm:presLayoutVars>
          <dgm:hierBranch val="init"/>
        </dgm:presLayoutVars>
      </dgm:prSet>
      <dgm:spPr/>
    </dgm:pt>
    <dgm:pt modelId="{205DEA22-D9D4-4391-AABE-77AEEBE5EE9A}" type="pres">
      <dgm:prSet presAssocID="{2C5E4935-2DF9-43D2-813C-31479C4424DA}" presName="rootComposite" presStyleCnt="0"/>
      <dgm:spPr/>
    </dgm:pt>
    <dgm:pt modelId="{BBCBE3FF-7B4C-4AC9-A0E3-2E289FC5FF8F}" type="pres">
      <dgm:prSet presAssocID="{2C5E4935-2DF9-43D2-813C-31479C4424DA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38BCF8-7392-4488-96B5-62C07B991432}" type="pres">
      <dgm:prSet presAssocID="{2C5E4935-2DF9-43D2-813C-31479C4424DA}" presName="rootConnector" presStyleLbl="node2" presStyleIdx="1" presStyleCnt="2"/>
      <dgm:spPr/>
      <dgm:t>
        <a:bodyPr/>
        <a:lstStyle/>
        <a:p>
          <a:endParaRPr lang="ru-RU"/>
        </a:p>
      </dgm:t>
    </dgm:pt>
    <dgm:pt modelId="{B674F429-2067-4CDB-BE41-D8E7DB0FB8CE}" type="pres">
      <dgm:prSet presAssocID="{2C5E4935-2DF9-43D2-813C-31479C4424DA}" presName="hierChild4" presStyleCnt="0"/>
      <dgm:spPr/>
    </dgm:pt>
    <dgm:pt modelId="{87CA8783-A097-4186-AEA8-C5044738EDB0}" type="pres">
      <dgm:prSet presAssocID="{2C5E4935-2DF9-43D2-813C-31479C4424DA}" presName="hierChild5" presStyleCnt="0"/>
      <dgm:spPr/>
    </dgm:pt>
    <dgm:pt modelId="{13276945-2D08-4092-840A-8BB7FB87E353}" type="pres">
      <dgm:prSet presAssocID="{9734D1B6-D752-4F8B-80B4-247C542EC637}" presName="hierChild3" presStyleCnt="0"/>
      <dgm:spPr/>
    </dgm:pt>
    <dgm:pt modelId="{0D3ED1A6-97C0-4ACE-9D35-25FA8CF2B6FA}" type="pres">
      <dgm:prSet presAssocID="{604D7C87-9773-463C-8903-0F3D97D4EA64}" presName="Name111" presStyleLbl="parChTrans1D2" presStyleIdx="2" presStyleCnt="3"/>
      <dgm:spPr/>
      <dgm:t>
        <a:bodyPr/>
        <a:lstStyle/>
        <a:p>
          <a:endParaRPr lang="ru-RU"/>
        </a:p>
      </dgm:t>
    </dgm:pt>
    <dgm:pt modelId="{FDEBF92A-AB05-4228-A774-DD1D6642B7F8}" type="pres">
      <dgm:prSet presAssocID="{ACA56718-6BD6-4145-9046-C33885B210C6}" presName="hierRoot3" presStyleCnt="0">
        <dgm:presLayoutVars>
          <dgm:hierBranch val="init"/>
        </dgm:presLayoutVars>
      </dgm:prSet>
      <dgm:spPr/>
    </dgm:pt>
    <dgm:pt modelId="{F7012434-B30D-40DC-B9AB-839A795C5FE2}" type="pres">
      <dgm:prSet presAssocID="{ACA56718-6BD6-4145-9046-C33885B210C6}" presName="rootComposite3" presStyleCnt="0"/>
      <dgm:spPr/>
    </dgm:pt>
    <dgm:pt modelId="{6AF31126-C24B-4DBE-9581-AFEA56C0750D}" type="pres">
      <dgm:prSet presAssocID="{ACA56718-6BD6-4145-9046-C33885B210C6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C89AAD-FDE0-4A13-9CB6-F8661A2EAF48}" type="pres">
      <dgm:prSet presAssocID="{ACA56718-6BD6-4145-9046-C33885B210C6}" presName="rootConnector3" presStyleLbl="asst1" presStyleIdx="0" presStyleCnt="1"/>
      <dgm:spPr/>
      <dgm:t>
        <a:bodyPr/>
        <a:lstStyle/>
        <a:p>
          <a:endParaRPr lang="ru-RU"/>
        </a:p>
      </dgm:t>
    </dgm:pt>
    <dgm:pt modelId="{F41E685A-F6AF-44B8-830A-8E5697FA08E2}" type="pres">
      <dgm:prSet presAssocID="{ACA56718-6BD6-4145-9046-C33885B210C6}" presName="hierChild6" presStyleCnt="0"/>
      <dgm:spPr/>
    </dgm:pt>
    <dgm:pt modelId="{25A600D3-1A94-40B0-AACA-E2C66C761768}" type="pres">
      <dgm:prSet presAssocID="{ACA56718-6BD6-4145-9046-C33885B210C6}" presName="hierChild7" presStyleCnt="0"/>
      <dgm:spPr/>
    </dgm:pt>
  </dgm:ptLst>
  <dgm:cxnLst>
    <dgm:cxn modelId="{18467C7A-8B4D-4180-80B2-80DB7EB64B9E}" type="presOf" srcId="{2C5E4935-2DF9-43D2-813C-31479C4424DA}" destId="{BBCBE3FF-7B4C-4AC9-A0E3-2E289FC5FF8F}" srcOrd="0" destOrd="0" presId="urn:microsoft.com/office/officeart/2005/8/layout/orgChart1"/>
    <dgm:cxn modelId="{48D854E8-2211-44AB-AD4E-301BFA68C37B}" srcId="{9734D1B6-D752-4F8B-80B4-247C542EC637}" destId="{ACA56718-6BD6-4145-9046-C33885B210C6}" srcOrd="0" destOrd="0" parTransId="{604D7C87-9773-463C-8903-0F3D97D4EA64}" sibTransId="{074E3027-6577-472E-B0C6-2F1B9FFE4B74}"/>
    <dgm:cxn modelId="{BB57FA6D-7350-40CC-840C-06D026601300}" type="presOf" srcId="{ACA56718-6BD6-4145-9046-C33885B210C6}" destId="{67C89AAD-FDE0-4A13-9CB6-F8661A2EAF48}" srcOrd="1" destOrd="0" presId="urn:microsoft.com/office/officeart/2005/8/layout/orgChart1"/>
    <dgm:cxn modelId="{0EB753CC-33AE-4F41-BCF8-42D8BDDC08FF}" type="presOf" srcId="{26F2E361-A79F-4A32-BB59-DCDCBA29D94C}" destId="{8B6E8759-2AA8-47A5-809F-BBCB87A7DB79}" srcOrd="1" destOrd="0" presId="urn:microsoft.com/office/officeart/2005/8/layout/orgChart1"/>
    <dgm:cxn modelId="{6366B51C-AE6F-4D19-8035-7A5243E12BB6}" type="presOf" srcId="{2865D0FC-A926-4167-9E71-018E3A4255DE}" destId="{3596C4DA-9596-4A61-919A-7ED01DFE77F8}" srcOrd="0" destOrd="0" presId="urn:microsoft.com/office/officeart/2005/8/layout/orgChart1"/>
    <dgm:cxn modelId="{5FDC3A8B-1640-4E38-8335-B46D3CB99695}" type="presOf" srcId="{A8E8B811-75F0-4EBB-B756-4B8FE25CEE9E}" destId="{395E8003-DF64-43B7-B853-8B2359BD4B94}" srcOrd="0" destOrd="0" presId="urn:microsoft.com/office/officeart/2005/8/layout/orgChart1"/>
    <dgm:cxn modelId="{BB9A9A00-2E82-49A7-8D2F-BDDD339D82C3}" type="presOf" srcId="{604D7C87-9773-463C-8903-0F3D97D4EA64}" destId="{0D3ED1A6-97C0-4ACE-9D35-25FA8CF2B6FA}" srcOrd="0" destOrd="0" presId="urn:microsoft.com/office/officeart/2005/8/layout/orgChart1"/>
    <dgm:cxn modelId="{725F66C3-8D10-4ECB-9D33-92EFF443284C}" type="presOf" srcId="{9734D1B6-D752-4F8B-80B4-247C542EC637}" destId="{1B9E01BB-5014-47F1-BA7E-838F0C1C5FC7}" srcOrd="0" destOrd="0" presId="urn:microsoft.com/office/officeart/2005/8/layout/orgChart1"/>
    <dgm:cxn modelId="{FBA29B8C-7E31-41BF-84C5-5DF999E05BEB}" type="presOf" srcId="{F25C1B7E-9203-4625-9D49-6775940FD27C}" destId="{80CA4689-BFD8-4D8A-9F82-AD9BC79F59F5}" srcOrd="0" destOrd="0" presId="urn:microsoft.com/office/officeart/2005/8/layout/orgChart1"/>
    <dgm:cxn modelId="{08211D09-209E-4030-BDD2-C6A771701E1E}" type="presOf" srcId="{9734D1B6-D752-4F8B-80B4-247C542EC637}" destId="{AD45CCA5-D78C-4B78-83FB-78F89A2C5495}" srcOrd="1" destOrd="0" presId="urn:microsoft.com/office/officeart/2005/8/layout/orgChart1"/>
    <dgm:cxn modelId="{7431A6E6-E09F-4431-AD6E-05BD78A10EA2}" type="presOf" srcId="{26F2E361-A79F-4A32-BB59-DCDCBA29D94C}" destId="{8727A670-1A02-43A6-B5D8-ACF2BDC717B4}" srcOrd="0" destOrd="0" presId="urn:microsoft.com/office/officeart/2005/8/layout/orgChart1"/>
    <dgm:cxn modelId="{5886D1B7-8937-462C-86A7-123F904A0762}" type="presOf" srcId="{2C5E4935-2DF9-43D2-813C-31479C4424DA}" destId="{D638BCF8-7392-4488-96B5-62C07B991432}" srcOrd="1" destOrd="0" presId="urn:microsoft.com/office/officeart/2005/8/layout/orgChart1"/>
    <dgm:cxn modelId="{D4154946-A05D-408F-B2FF-3F5E2CA0D4C9}" srcId="{9734D1B6-D752-4F8B-80B4-247C542EC637}" destId="{2C5E4935-2DF9-43D2-813C-31479C4424DA}" srcOrd="2" destOrd="0" parTransId="{2865D0FC-A926-4167-9E71-018E3A4255DE}" sibTransId="{91241FA3-ECD3-4629-A097-65C61AE33BA7}"/>
    <dgm:cxn modelId="{CFC2B069-C41C-4EFF-A070-339D50AC2386}" srcId="{A8E8B811-75F0-4EBB-B756-4B8FE25CEE9E}" destId="{9734D1B6-D752-4F8B-80B4-247C542EC637}" srcOrd="0" destOrd="0" parTransId="{CE983229-4F11-402A-9728-8FADDAD18193}" sibTransId="{E30B742D-8E95-4273-AD43-77AF0B46525E}"/>
    <dgm:cxn modelId="{985FB824-18E4-461D-A39E-80D4991C8BDA}" type="presOf" srcId="{ACA56718-6BD6-4145-9046-C33885B210C6}" destId="{6AF31126-C24B-4DBE-9581-AFEA56C0750D}" srcOrd="0" destOrd="0" presId="urn:microsoft.com/office/officeart/2005/8/layout/orgChart1"/>
    <dgm:cxn modelId="{6EDE2567-669B-4B17-98FB-997F3F033ED2}" srcId="{9734D1B6-D752-4F8B-80B4-247C542EC637}" destId="{26F2E361-A79F-4A32-BB59-DCDCBA29D94C}" srcOrd="1" destOrd="0" parTransId="{F25C1B7E-9203-4625-9D49-6775940FD27C}" sibTransId="{971F8A93-A797-48C5-A56E-C0A7F37D90B2}"/>
    <dgm:cxn modelId="{43FDF261-BD56-4210-8534-1E42018A5A3C}" type="presParOf" srcId="{395E8003-DF64-43B7-B853-8B2359BD4B94}" destId="{D4275069-6F9A-416F-B40A-5AA7567FE6CB}" srcOrd="0" destOrd="0" presId="urn:microsoft.com/office/officeart/2005/8/layout/orgChart1"/>
    <dgm:cxn modelId="{14D3014D-DB59-415E-90C9-2897BB60B483}" type="presParOf" srcId="{D4275069-6F9A-416F-B40A-5AA7567FE6CB}" destId="{A151F30F-901F-4C58-B0EA-675DB96C54B5}" srcOrd="0" destOrd="0" presId="urn:microsoft.com/office/officeart/2005/8/layout/orgChart1"/>
    <dgm:cxn modelId="{3CED0C88-397C-4043-8B6B-F547D4B92173}" type="presParOf" srcId="{A151F30F-901F-4C58-B0EA-675DB96C54B5}" destId="{1B9E01BB-5014-47F1-BA7E-838F0C1C5FC7}" srcOrd="0" destOrd="0" presId="urn:microsoft.com/office/officeart/2005/8/layout/orgChart1"/>
    <dgm:cxn modelId="{C68EE75B-878A-4D67-8E5D-AD35F1DE92B8}" type="presParOf" srcId="{A151F30F-901F-4C58-B0EA-675DB96C54B5}" destId="{AD45CCA5-D78C-4B78-83FB-78F89A2C5495}" srcOrd="1" destOrd="0" presId="urn:microsoft.com/office/officeart/2005/8/layout/orgChart1"/>
    <dgm:cxn modelId="{A240D977-3A08-49DF-90F5-7DC50165655D}" type="presParOf" srcId="{D4275069-6F9A-416F-B40A-5AA7567FE6CB}" destId="{55EA9AAB-374A-42EA-8FD8-CDFB8C130639}" srcOrd="1" destOrd="0" presId="urn:microsoft.com/office/officeart/2005/8/layout/orgChart1"/>
    <dgm:cxn modelId="{84FA4F88-4B5E-4783-873B-2C57B72766BE}" type="presParOf" srcId="{55EA9AAB-374A-42EA-8FD8-CDFB8C130639}" destId="{80CA4689-BFD8-4D8A-9F82-AD9BC79F59F5}" srcOrd="0" destOrd="0" presId="urn:microsoft.com/office/officeart/2005/8/layout/orgChart1"/>
    <dgm:cxn modelId="{B95A8A88-AA69-4560-A68B-649C06453E73}" type="presParOf" srcId="{55EA9AAB-374A-42EA-8FD8-CDFB8C130639}" destId="{CE299C97-7B53-436D-9B88-3CDEECFB1B59}" srcOrd="1" destOrd="0" presId="urn:microsoft.com/office/officeart/2005/8/layout/orgChart1"/>
    <dgm:cxn modelId="{9A5B8B1B-7412-455F-ADFC-51A7A02F06CE}" type="presParOf" srcId="{CE299C97-7B53-436D-9B88-3CDEECFB1B59}" destId="{BA222B79-EB3D-47AC-917A-9B0358F37FBE}" srcOrd="0" destOrd="0" presId="urn:microsoft.com/office/officeart/2005/8/layout/orgChart1"/>
    <dgm:cxn modelId="{5E6DFC4C-0F84-40C1-B453-18376285ABC7}" type="presParOf" srcId="{BA222B79-EB3D-47AC-917A-9B0358F37FBE}" destId="{8727A670-1A02-43A6-B5D8-ACF2BDC717B4}" srcOrd="0" destOrd="0" presId="urn:microsoft.com/office/officeart/2005/8/layout/orgChart1"/>
    <dgm:cxn modelId="{32909DF6-B2F4-4A99-ADD1-645031684E03}" type="presParOf" srcId="{BA222B79-EB3D-47AC-917A-9B0358F37FBE}" destId="{8B6E8759-2AA8-47A5-809F-BBCB87A7DB79}" srcOrd="1" destOrd="0" presId="urn:microsoft.com/office/officeart/2005/8/layout/orgChart1"/>
    <dgm:cxn modelId="{93B376B2-A5D0-45B3-80D7-4E2907332511}" type="presParOf" srcId="{CE299C97-7B53-436D-9B88-3CDEECFB1B59}" destId="{D9410CBE-0106-41AB-925B-0E552F49E06E}" srcOrd="1" destOrd="0" presId="urn:microsoft.com/office/officeart/2005/8/layout/orgChart1"/>
    <dgm:cxn modelId="{71E9DE61-F565-460B-B6BD-BFE86A847139}" type="presParOf" srcId="{CE299C97-7B53-436D-9B88-3CDEECFB1B59}" destId="{6BD7CC3B-1B43-4269-BDA2-03BD4DDD590D}" srcOrd="2" destOrd="0" presId="urn:microsoft.com/office/officeart/2005/8/layout/orgChart1"/>
    <dgm:cxn modelId="{E745E5AF-F913-4AD1-A136-CECC913EFDF2}" type="presParOf" srcId="{55EA9AAB-374A-42EA-8FD8-CDFB8C130639}" destId="{3596C4DA-9596-4A61-919A-7ED01DFE77F8}" srcOrd="2" destOrd="0" presId="urn:microsoft.com/office/officeart/2005/8/layout/orgChart1"/>
    <dgm:cxn modelId="{8675BDD4-9F9D-4631-AF4F-E16EF7EA0E89}" type="presParOf" srcId="{55EA9AAB-374A-42EA-8FD8-CDFB8C130639}" destId="{669F82F6-9FDF-4D4C-8950-C4B1186A2417}" srcOrd="3" destOrd="0" presId="urn:microsoft.com/office/officeart/2005/8/layout/orgChart1"/>
    <dgm:cxn modelId="{B281DBF3-EC23-4CFC-9369-3FD9B89EB0C6}" type="presParOf" srcId="{669F82F6-9FDF-4D4C-8950-C4B1186A2417}" destId="{205DEA22-D9D4-4391-AABE-77AEEBE5EE9A}" srcOrd="0" destOrd="0" presId="urn:microsoft.com/office/officeart/2005/8/layout/orgChart1"/>
    <dgm:cxn modelId="{E2779726-EF89-4E8F-BAEA-CFBE29BC3FD8}" type="presParOf" srcId="{205DEA22-D9D4-4391-AABE-77AEEBE5EE9A}" destId="{BBCBE3FF-7B4C-4AC9-A0E3-2E289FC5FF8F}" srcOrd="0" destOrd="0" presId="urn:microsoft.com/office/officeart/2005/8/layout/orgChart1"/>
    <dgm:cxn modelId="{08ED23B0-94BC-42E1-B061-FF508C327E85}" type="presParOf" srcId="{205DEA22-D9D4-4391-AABE-77AEEBE5EE9A}" destId="{D638BCF8-7392-4488-96B5-62C07B991432}" srcOrd="1" destOrd="0" presId="urn:microsoft.com/office/officeart/2005/8/layout/orgChart1"/>
    <dgm:cxn modelId="{43C519C8-259E-410F-81B4-36A904B254A2}" type="presParOf" srcId="{669F82F6-9FDF-4D4C-8950-C4B1186A2417}" destId="{B674F429-2067-4CDB-BE41-D8E7DB0FB8CE}" srcOrd="1" destOrd="0" presId="urn:microsoft.com/office/officeart/2005/8/layout/orgChart1"/>
    <dgm:cxn modelId="{46DE44E3-E1DE-4B83-B0D9-11FA73990134}" type="presParOf" srcId="{669F82F6-9FDF-4D4C-8950-C4B1186A2417}" destId="{87CA8783-A097-4186-AEA8-C5044738EDB0}" srcOrd="2" destOrd="0" presId="urn:microsoft.com/office/officeart/2005/8/layout/orgChart1"/>
    <dgm:cxn modelId="{11FE3CBA-7DB1-4228-ACA8-A6AABDE1660E}" type="presParOf" srcId="{D4275069-6F9A-416F-B40A-5AA7567FE6CB}" destId="{13276945-2D08-4092-840A-8BB7FB87E353}" srcOrd="2" destOrd="0" presId="urn:microsoft.com/office/officeart/2005/8/layout/orgChart1"/>
    <dgm:cxn modelId="{3B56774B-063E-4E1B-BB44-33FD61E8E2A1}" type="presParOf" srcId="{13276945-2D08-4092-840A-8BB7FB87E353}" destId="{0D3ED1A6-97C0-4ACE-9D35-25FA8CF2B6FA}" srcOrd="0" destOrd="0" presId="urn:microsoft.com/office/officeart/2005/8/layout/orgChart1"/>
    <dgm:cxn modelId="{9B5CBCAE-A755-4C16-9212-7F232E375118}" type="presParOf" srcId="{13276945-2D08-4092-840A-8BB7FB87E353}" destId="{FDEBF92A-AB05-4228-A774-DD1D6642B7F8}" srcOrd="1" destOrd="0" presId="urn:microsoft.com/office/officeart/2005/8/layout/orgChart1"/>
    <dgm:cxn modelId="{145A94FB-9400-434F-BF1A-85B5F6A6848E}" type="presParOf" srcId="{FDEBF92A-AB05-4228-A774-DD1D6642B7F8}" destId="{F7012434-B30D-40DC-B9AB-839A795C5FE2}" srcOrd="0" destOrd="0" presId="urn:microsoft.com/office/officeart/2005/8/layout/orgChart1"/>
    <dgm:cxn modelId="{9BDED17D-DD62-43CB-95DD-66724F5220FE}" type="presParOf" srcId="{F7012434-B30D-40DC-B9AB-839A795C5FE2}" destId="{6AF31126-C24B-4DBE-9581-AFEA56C0750D}" srcOrd="0" destOrd="0" presId="urn:microsoft.com/office/officeart/2005/8/layout/orgChart1"/>
    <dgm:cxn modelId="{6C5E95C8-8A39-4FF7-8514-AE15D0C605E1}" type="presParOf" srcId="{F7012434-B30D-40DC-B9AB-839A795C5FE2}" destId="{67C89AAD-FDE0-4A13-9CB6-F8661A2EAF48}" srcOrd="1" destOrd="0" presId="urn:microsoft.com/office/officeart/2005/8/layout/orgChart1"/>
    <dgm:cxn modelId="{DA823DE2-F34A-414D-8373-A40EF937FBF9}" type="presParOf" srcId="{FDEBF92A-AB05-4228-A774-DD1D6642B7F8}" destId="{F41E685A-F6AF-44B8-830A-8E5697FA08E2}" srcOrd="1" destOrd="0" presId="urn:microsoft.com/office/officeart/2005/8/layout/orgChart1"/>
    <dgm:cxn modelId="{4DF81E1D-1ABC-4519-A15C-953A41F86FD3}" type="presParOf" srcId="{FDEBF92A-AB05-4228-A774-DD1D6642B7F8}" destId="{25A600D3-1A94-40B0-AACA-E2C66C7617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E8AE6D-AB72-4AC1-B0BC-F8FB2CF9CC0F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7462EF-D62F-40AA-9110-060AC4768AEA}">
      <dgm:prSet phldrT="[Текст]"/>
      <dgm:spPr/>
      <dgm:t>
        <a:bodyPr/>
        <a:lstStyle/>
        <a:p>
          <a:r>
            <a:rPr lang="ru-RU" dirty="0" smtClean="0"/>
            <a:t>2020</a:t>
          </a:r>
          <a:endParaRPr lang="ru-RU" dirty="0"/>
        </a:p>
      </dgm:t>
    </dgm:pt>
    <dgm:pt modelId="{29222984-6FD0-434F-BC8F-9F47BB22AD85}" type="parTrans" cxnId="{68C8DF89-3B8B-4066-A682-84BF5639E56B}">
      <dgm:prSet/>
      <dgm:spPr/>
      <dgm:t>
        <a:bodyPr/>
        <a:lstStyle/>
        <a:p>
          <a:endParaRPr lang="ru-RU"/>
        </a:p>
      </dgm:t>
    </dgm:pt>
    <dgm:pt modelId="{F8BEA64D-CA59-492E-9266-339746096F36}" type="sibTrans" cxnId="{68C8DF89-3B8B-4066-A682-84BF5639E56B}">
      <dgm:prSet/>
      <dgm:spPr/>
      <dgm:t>
        <a:bodyPr/>
        <a:lstStyle/>
        <a:p>
          <a:endParaRPr lang="ru-RU"/>
        </a:p>
      </dgm:t>
    </dgm:pt>
    <dgm:pt modelId="{8F9DBD4C-709C-403F-8767-C90A09DDD4C8}">
      <dgm:prSet phldrT="[Текст]" custT="1"/>
      <dgm:spPr/>
      <dgm:t>
        <a:bodyPr/>
        <a:lstStyle/>
        <a:p>
          <a:r>
            <a:rPr lang="ru-RU" sz="1200" dirty="0" smtClean="0"/>
            <a:t>Перевооружение армии</a:t>
          </a:r>
          <a:endParaRPr lang="ru-RU" sz="1200" dirty="0"/>
        </a:p>
      </dgm:t>
    </dgm:pt>
    <dgm:pt modelId="{9B68AB35-990F-4859-831E-0A2D91F91217}" type="parTrans" cxnId="{68181403-8407-415A-909F-4A6B61B5380C}">
      <dgm:prSet/>
      <dgm:spPr/>
      <dgm:t>
        <a:bodyPr/>
        <a:lstStyle/>
        <a:p>
          <a:endParaRPr lang="ru-RU"/>
        </a:p>
      </dgm:t>
    </dgm:pt>
    <dgm:pt modelId="{04966BBD-193C-49F7-AFCB-AD72DB889E25}" type="sibTrans" cxnId="{68181403-8407-415A-909F-4A6B61B5380C}">
      <dgm:prSet/>
      <dgm:spPr/>
      <dgm:t>
        <a:bodyPr/>
        <a:lstStyle/>
        <a:p>
          <a:endParaRPr lang="ru-RU"/>
        </a:p>
      </dgm:t>
    </dgm:pt>
    <dgm:pt modelId="{ACE52CFB-0B06-4B03-9EBB-637A7C4C1FF6}">
      <dgm:prSet phldrT="[Текст]"/>
      <dgm:spPr/>
      <dgm:t>
        <a:bodyPr/>
        <a:lstStyle/>
        <a:p>
          <a:r>
            <a:rPr lang="ru-RU" dirty="0" smtClean="0"/>
            <a:t>2025</a:t>
          </a:r>
          <a:endParaRPr lang="ru-RU" dirty="0"/>
        </a:p>
      </dgm:t>
    </dgm:pt>
    <dgm:pt modelId="{C624B6C3-4B7F-4E74-8D26-D8CDFFE74894}" type="parTrans" cxnId="{878AC6E9-210A-4CB7-A9C0-80FB3D66F36B}">
      <dgm:prSet/>
      <dgm:spPr/>
      <dgm:t>
        <a:bodyPr/>
        <a:lstStyle/>
        <a:p>
          <a:endParaRPr lang="ru-RU"/>
        </a:p>
      </dgm:t>
    </dgm:pt>
    <dgm:pt modelId="{43CCACC0-5EC2-43C4-B841-B561B2EA7DC2}" type="sibTrans" cxnId="{878AC6E9-210A-4CB7-A9C0-80FB3D66F36B}">
      <dgm:prSet/>
      <dgm:spPr/>
      <dgm:t>
        <a:bodyPr/>
        <a:lstStyle/>
        <a:p>
          <a:endParaRPr lang="ru-RU"/>
        </a:p>
      </dgm:t>
    </dgm:pt>
    <dgm:pt modelId="{F97B68B6-C6D8-474A-9454-B91C0A59238C}">
      <dgm:prSet phldrT="[Текст]"/>
      <dgm:spPr/>
      <dgm:t>
        <a:bodyPr/>
        <a:lstStyle/>
        <a:p>
          <a:r>
            <a:rPr lang="ru-RU" dirty="0" smtClean="0"/>
            <a:t>Рост гражданского производства до 1\3 к общему объему</a:t>
          </a:r>
          <a:endParaRPr lang="ru-RU" dirty="0"/>
        </a:p>
      </dgm:t>
    </dgm:pt>
    <dgm:pt modelId="{80B4B097-119E-404E-8D99-013E3C586176}" type="parTrans" cxnId="{7A4E8DC9-06E5-446A-AC6B-48C919674DCB}">
      <dgm:prSet/>
      <dgm:spPr/>
      <dgm:t>
        <a:bodyPr/>
        <a:lstStyle/>
        <a:p>
          <a:endParaRPr lang="ru-RU"/>
        </a:p>
      </dgm:t>
    </dgm:pt>
    <dgm:pt modelId="{E5A2AC6B-5AF8-4B6B-9874-87B5C665D8EF}" type="sibTrans" cxnId="{7A4E8DC9-06E5-446A-AC6B-48C919674DCB}">
      <dgm:prSet/>
      <dgm:spPr/>
      <dgm:t>
        <a:bodyPr/>
        <a:lstStyle/>
        <a:p>
          <a:endParaRPr lang="ru-RU"/>
        </a:p>
      </dgm:t>
    </dgm:pt>
    <dgm:pt modelId="{656B5772-C270-4910-9AE5-15DAD6997A0A}">
      <dgm:prSet phldrT="[Текст]"/>
      <dgm:spPr/>
      <dgm:t>
        <a:bodyPr/>
        <a:lstStyle/>
        <a:p>
          <a:r>
            <a:rPr lang="ru-RU" dirty="0" smtClean="0"/>
            <a:t>2030</a:t>
          </a:r>
          <a:endParaRPr lang="ru-RU" dirty="0"/>
        </a:p>
      </dgm:t>
    </dgm:pt>
    <dgm:pt modelId="{9C9D8065-ECFF-40F7-B55F-0340A453D9DA}" type="parTrans" cxnId="{E16F8791-A425-4543-AA98-BD676B725ECB}">
      <dgm:prSet/>
      <dgm:spPr/>
      <dgm:t>
        <a:bodyPr/>
        <a:lstStyle/>
        <a:p>
          <a:endParaRPr lang="ru-RU"/>
        </a:p>
      </dgm:t>
    </dgm:pt>
    <dgm:pt modelId="{6129CD15-6B51-46E5-8E94-E03F4ECD27E8}" type="sibTrans" cxnId="{E16F8791-A425-4543-AA98-BD676B725ECB}">
      <dgm:prSet/>
      <dgm:spPr/>
      <dgm:t>
        <a:bodyPr/>
        <a:lstStyle/>
        <a:p>
          <a:endParaRPr lang="ru-RU"/>
        </a:p>
      </dgm:t>
    </dgm:pt>
    <dgm:pt modelId="{04152583-F53B-4D9B-AA36-9907FAF76D35}">
      <dgm:prSet phldrT="[Текст]"/>
      <dgm:spPr/>
      <dgm:t>
        <a:bodyPr/>
        <a:lstStyle/>
        <a:p>
          <a:r>
            <a:rPr lang="ru-RU" dirty="0" smtClean="0"/>
            <a:t>Рост гражданского производства до 1\2 к общему объему</a:t>
          </a:r>
          <a:endParaRPr lang="ru-RU" dirty="0"/>
        </a:p>
      </dgm:t>
    </dgm:pt>
    <dgm:pt modelId="{9740E26F-11C0-48B1-B0BC-A94F1FC2D57A}" type="parTrans" cxnId="{FE6807CB-B5D8-4CC5-A5D3-E108A22C06CA}">
      <dgm:prSet/>
      <dgm:spPr/>
      <dgm:t>
        <a:bodyPr/>
        <a:lstStyle/>
        <a:p>
          <a:endParaRPr lang="ru-RU"/>
        </a:p>
      </dgm:t>
    </dgm:pt>
    <dgm:pt modelId="{411FBE20-8182-42B4-BE5D-08AC8E6E8BCE}" type="sibTrans" cxnId="{FE6807CB-B5D8-4CC5-A5D3-E108A22C06CA}">
      <dgm:prSet/>
      <dgm:spPr/>
      <dgm:t>
        <a:bodyPr/>
        <a:lstStyle/>
        <a:p>
          <a:endParaRPr lang="ru-RU"/>
        </a:p>
      </dgm:t>
    </dgm:pt>
    <dgm:pt modelId="{6685BFFB-C4E1-404C-B88E-AA16F8860FE5}" type="pres">
      <dgm:prSet presAssocID="{F8E8AE6D-AB72-4AC1-B0BC-F8FB2CF9CC0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936BD0-5F18-4B99-8433-7DDA76DDEA33}" type="pres">
      <dgm:prSet presAssocID="{E87462EF-D62F-40AA-9110-060AC4768AEA}" presName="compNode" presStyleCnt="0"/>
      <dgm:spPr/>
    </dgm:pt>
    <dgm:pt modelId="{4FCBCDCD-74CA-4F26-B083-CAFE76F4E655}" type="pres">
      <dgm:prSet presAssocID="{E87462EF-D62F-40AA-9110-060AC4768AEA}" presName="noGeometry" presStyleCnt="0"/>
      <dgm:spPr/>
    </dgm:pt>
    <dgm:pt modelId="{7F74B008-C234-4983-9A5C-4DC7BE9CDCE5}" type="pres">
      <dgm:prSet presAssocID="{E87462EF-D62F-40AA-9110-060AC4768AEA}" presName="childTextVisible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327E11-FA2C-4595-B033-62199CDCCB47}" type="pres">
      <dgm:prSet presAssocID="{E87462EF-D62F-40AA-9110-060AC4768AEA}" presName="childTextHidden" presStyleLbl="bgAccFollowNode1" presStyleIdx="0" presStyleCnt="3"/>
      <dgm:spPr/>
      <dgm:t>
        <a:bodyPr/>
        <a:lstStyle/>
        <a:p>
          <a:endParaRPr lang="ru-RU"/>
        </a:p>
      </dgm:t>
    </dgm:pt>
    <dgm:pt modelId="{CB037B1A-7EFE-4772-A22C-2D806C560B1E}" type="pres">
      <dgm:prSet presAssocID="{E87462EF-D62F-40AA-9110-060AC4768AE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6C7AF5-9404-44F5-97DF-644BD67C135D}" type="pres">
      <dgm:prSet presAssocID="{E87462EF-D62F-40AA-9110-060AC4768AEA}" presName="aSpace" presStyleCnt="0"/>
      <dgm:spPr/>
    </dgm:pt>
    <dgm:pt modelId="{E33D706D-DD1F-4FF6-9CB7-9645E9B6B1BB}" type="pres">
      <dgm:prSet presAssocID="{ACE52CFB-0B06-4B03-9EBB-637A7C4C1FF6}" presName="compNode" presStyleCnt="0"/>
      <dgm:spPr/>
    </dgm:pt>
    <dgm:pt modelId="{8FC8483F-212A-4EA5-84A2-D1FC03A3FEAA}" type="pres">
      <dgm:prSet presAssocID="{ACE52CFB-0B06-4B03-9EBB-637A7C4C1FF6}" presName="noGeometry" presStyleCnt="0"/>
      <dgm:spPr/>
    </dgm:pt>
    <dgm:pt modelId="{9E3568D0-B20F-4AAF-BF9A-A2AFC73EAE5C}" type="pres">
      <dgm:prSet presAssocID="{ACE52CFB-0B06-4B03-9EBB-637A7C4C1FF6}" presName="childTextVisible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D11F73-8F0B-489F-BA84-0763AFC97368}" type="pres">
      <dgm:prSet presAssocID="{ACE52CFB-0B06-4B03-9EBB-637A7C4C1FF6}" presName="childTextHidden" presStyleLbl="bgAccFollowNode1" presStyleIdx="1" presStyleCnt="3"/>
      <dgm:spPr/>
      <dgm:t>
        <a:bodyPr/>
        <a:lstStyle/>
        <a:p>
          <a:endParaRPr lang="ru-RU"/>
        </a:p>
      </dgm:t>
    </dgm:pt>
    <dgm:pt modelId="{6A8DBCB6-E460-4B93-8DFD-2C7D82D6B4A7}" type="pres">
      <dgm:prSet presAssocID="{ACE52CFB-0B06-4B03-9EBB-637A7C4C1FF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5CFA9F-C4FD-4EEE-859C-9B9930BF4113}" type="pres">
      <dgm:prSet presAssocID="{ACE52CFB-0B06-4B03-9EBB-637A7C4C1FF6}" presName="aSpace" presStyleCnt="0"/>
      <dgm:spPr/>
    </dgm:pt>
    <dgm:pt modelId="{3ED7CC24-F7F4-4C72-9254-4748B9C3137F}" type="pres">
      <dgm:prSet presAssocID="{656B5772-C270-4910-9AE5-15DAD6997A0A}" presName="compNode" presStyleCnt="0"/>
      <dgm:spPr/>
    </dgm:pt>
    <dgm:pt modelId="{74CF2789-AECD-47A0-8E7D-79EA76124033}" type="pres">
      <dgm:prSet presAssocID="{656B5772-C270-4910-9AE5-15DAD6997A0A}" presName="noGeometry" presStyleCnt="0"/>
      <dgm:spPr/>
    </dgm:pt>
    <dgm:pt modelId="{09A71FBB-EEF9-4BA4-88BE-893A77C7CD3A}" type="pres">
      <dgm:prSet presAssocID="{656B5772-C270-4910-9AE5-15DAD6997A0A}" presName="childTextVisible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4BEF4A-90D0-43F3-B907-2C5965032237}" type="pres">
      <dgm:prSet presAssocID="{656B5772-C270-4910-9AE5-15DAD6997A0A}" presName="childTextHidden" presStyleLbl="bgAccFollowNode1" presStyleIdx="2" presStyleCnt="3"/>
      <dgm:spPr/>
      <dgm:t>
        <a:bodyPr/>
        <a:lstStyle/>
        <a:p>
          <a:endParaRPr lang="ru-RU"/>
        </a:p>
      </dgm:t>
    </dgm:pt>
    <dgm:pt modelId="{8A5925DF-A70E-4625-A926-EFF0C121C1DF}" type="pres">
      <dgm:prSet presAssocID="{656B5772-C270-4910-9AE5-15DAD6997A0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181403-8407-415A-909F-4A6B61B5380C}" srcId="{E87462EF-D62F-40AA-9110-060AC4768AEA}" destId="{8F9DBD4C-709C-403F-8767-C90A09DDD4C8}" srcOrd="0" destOrd="0" parTransId="{9B68AB35-990F-4859-831E-0A2D91F91217}" sibTransId="{04966BBD-193C-49F7-AFCB-AD72DB889E25}"/>
    <dgm:cxn modelId="{68C8DF89-3B8B-4066-A682-84BF5639E56B}" srcId="{F8E8AE6D-AB72-4AC1-B0BC-F8FB2CF9CC0F}" destId="{E87462EF-D62F-40AA-9110-060AC4768AEA}" srcOrd="0" destOrd="0" parTransId="{29222984-6FD0-434F-BC8F-9F47BB22AD85}" sibTransId="{F8BEA64D-CA59-492E-9266-339746096F36}"/>
    <dgm:cxn modelId="{AFE88D71-B82A-4BB5-B53E-2CA24B845491}" type="presOf" srcId="{04152583-F53B-4D9B-AA36-9907FAF76D35}" destId="{09A71FBB-EEF9-4BA4-88BE-893A77C7CD3A}" srcOrd="0" destOrd="0" presId="urn:microsoft.com/office/officeart/2005/8/layout/hProcess6"/>
    <dgm:cxn modelId="{FCD4AFEA-2B13-4083-B9CD-60D9E6AC2710}" type="presOf" srcId="{8F9DBD4C-709C-403F-8767-C90A09DDD4C8}" destId="{39327E11-FA2C-4595-B033-62199CDCCB47}" srcOrd="1" destOrd="0" presId="urn:microsoft.com/office/officeart/2005/8/layout/hProcess6"/>
    <dgm:cxn modelId="{694A12C9-4145-4A93-902A-7FE83BC2CF4A}" type="presOf" srcId="{04152583-F53B-4D9B-AA36-9907FAF76D35}" destId="{0E4BEF4A-90D0-43F3-B907-2C5965032237}" srcOrd="1" destOrd="0" presId="urn:microsoft.com/office/officeart/2005/8/layout/hProcess6"/>
    <dgm:cxn modelId="{F3BA31EE-18B6-4313-8319-7A3DD36DF003}" type="presOf" srcId="{ACE52CFB-0B06-4B03-9EBB-637A7C4C1FF6}" destId="{6A8DBCB6-E460-4B93-8DFD-2C7D82D6B4A7}" srcOrd="0" destOrd="0" presId="urn:microsoft.com/office/officeart/2005/8/layout/hProcess6"/>
    <dgm:cxn modelId="{9E880596-E879-4469-A4DD-BFC8D0F4F34C}" type="presOf" srcId="{E87462EF-D62F-40AA-9110-060AC4768AEA}" destId="{CB037B1A-7EFE-4772-A22C-2D806C560B1E}" srcOrd="0" destOrd="0" presId="urn:microsoft.com/office/officeart/2005/8/layout/hProcess6"/>
    <dgm:cxn modelId="{212272A4-B27F-4F48-BA5F-F6958DF9F13F}" type="presOf" srcId="{8F9DBD4C-709C-403F-8767-C90A09DDD4C8}" destId="{7F74B008-C234-4983-9A5C-4DC7BE9CDCE5}" srcOrd="0" destOrd="0" presId="urn:microsoft.com/office/officeart/2005/8/layout/hProcess6"/>
    <dgm:cxn modelId="{E16F8791-A425-4543-AA98-BD676B725ECB}" srcId="{F8E8AE6D-AB72-4AC1-B0BC-F8FB2CF9CC0F}" destId="{656B5772-C270-4910-9AE5-15DAD6997A0A}" srcOrd="2" destOrd="0" parTransId="{9C9D8065-ECFF-40F7-B55F-0340A453D9DA}" sibTransId="{6129CD15-6B51-46E5-8E94-E03F4ECD27E8}"/>
    <dgm:cxn modelId="{7A4E8DC9-06E5-446A-AC6B-48C919674DCB}" srcId="{ACE52CFB-0B06-4B03-9EBB-637A7C4C1FF6}" destId="{F97B68B6-C6D8-474A-9454-B91C0A59238C}" srcOrd="0" destOrd="0" parTransId="{80B4B097-119E-404E-8D99-013E3C586176}" sibTransId="{E5A2AC6B-5AF8-4B6B-9874-87B5C665D8EF}"/>
    <dgm:cxn modelId="{5D7354DF-1AB1-45C1-ACE4-0005CBBD934B}" type="presOf" srcId="{F8E8AE6D-AB72-4AC1-B0BC-F8FB2CF9CC0F}" destId="{6685BFFB-C4E1-404C-B88E-AA16F8860FE5}" srcOrd="0" destOrd="0" presId="urn:microsoft.com/office/officeart/2005/8/layout/hProcess6"/>
    <dgm:cxn modelId="{FE6807CB-B5D8-4CC5-A5D3-E108A22C06CA}" srcId="{656B5772-C270-4910-9AE5-15DAD6997A0A}" destId="{04152583-F53B-4D9B-AA36-9907FAF76D35}" srcOrd="0" destOrd="0" parTransId="{9740E26F-11C0-48B1-B0BC-A94F1FC2D57A}" sibTransId="{411FBE20-8182-42B4-BE5D-08AC8E6E8BCE}"/>
    <dgm:cxn modelId="{195874F7-526C-4E8D-8E5E-8F126E1537F0}" type="presOf" srcId="{656B5772-C270-4910-9AE5-15DAD6997A0A}" destId="{8A5925DF-A70E-4625-A926-EFF0C121C1DF}" srcOrd="0" destOrd="0" presId="urn:microsoft.com/office/officeart/2005/8/layout/hProcess6"/>
    <dgm:cxn modelId="{94F9B97C-EE0D-4CBF-88C9-F5C253294138}" type="presOf" srcId="{F97B68B6-C6D8-474A-9454-B91C0A59238C}" destId="{9E3568D0-B20F-4AAF-BF9A-A2AFC73EAE5C}" srcOrd="0" destOrd="0" presId="urn:microsoft.com/office/officeart/2005/8/layout/hProcess6"/>
    <dgm:cxn modelId="{878AC6E9-210A-4CB7-A9C0-80FB3D66F36B}" srcId="{F8E8AE6D-AB72-4AC1-B0BC-F8FB2CF9CC0F}" destId="{ACE52CFB-0B06-4B03-9EBB-637A7C4C1FF6}" srcOrd="1" destOrd="0" parTransId="{C624B6C3-4B7F-4E74-8D26-D8CDFFE74894}" sibTransId="{43CCACC0-5EC2-43C4-B841-B561B2EA7DC2}"/>
    <dgm:cxn modelId="{4D0A6481-C756-4590-A4FE-7787A82D1162}" type="presOf" srcId="{F97B68B6-C6D8-474A-9454-B91C0A59238C}" destId="{CDD11F73-8F0B-489F-BA84-0763AFC97368}" srcOrd="1" destOrd="0" presId="urn:microsoft.com/office/officeart/2005/8/layout/hProcess6"/>
    <dgm:cxn modelId="{B820CC08-E0ED-4417-9561-9143A08D6634}" type="presParOf" srcId="{6685BFFB-C4E1-404C-B88E-AA16F8860FE5}" destId="{AE936BD0-5F18-4B99-8433-7DDA76DDEA33}" srcOrd="0" destOrd="0" presId="urn:microsoft.com/office/officeart/2005/8/layout/hProcess6"/>
    <dgm:cxn modelId="{18742BE8-BFC1-49C2-93A9-66B51C6E8192}" type="presParOf" srcId="{AE936BD0-5F18-4B99-8433-7DDA76DDEA33}" destId="{4FCBCDCD-74CA-4F26-B083-CAFE76F4E655}" srcOrd="0" destOrd="0" presId="urn:microsoft.com/office/officeart/2005/8/layout/hProcess6"/>
    <dgm:cxn modelId="{B60D7BB3-1D7C-494C-B5BB-7E5455DC3E5C}" type="presParOf" srcId="{AE936BD0-5F18-4B99-8433-7DDA76DDEA33}" destId="{7F74B008-C234-4983-9A5C-4DC7BE9CDCE5}" srcOrd="1" destOrd="0" presId="urn:microsoft.com/office/officeart/2005/8/layout/hProcess6"/>
    <dgm:cxn modelId="{CAE5310C-F620-4AE2-96C5-2E9EA310B67F}" type="presParOf" srcId="{AE936BD0-5F18-4B99-8433-7DDA76DDEA33}" destId="{39327E11-FA2C-4595-B033-62199CDCCB47}" srcOrd="2" destOrd="0" presId="urn:microsoft.com/office/officeart/2005/8/layout/hProcess6"/>
    <dgm:cxn modelId="{63385743-417D-49BD-9F55-86F454AD0CA6}" type="presParOf" srcId="{AE936BD0-5F18-4B99-8433-7DDA76DDEA33}" destId="{CB037B1A-7EFE-4772-A22C-2D806C560B1E}" srcOrd="3" destOrd="0" presId="urn:microsoft.com/office/officeart/2005/8/layout/hProcess6"/>
    <dgm:cxn modelId="{77856B7C-6FB3-41E6-8530-33A44922831F}" type="presParOf" srcId="{6685BFFB-C4E1-404C-B88E-AA16F8860FE5}" destId="{CC6C7AF5-9404-44F5-97DF-644BD67C135D}" srcOrd="1" destOrd="0" presId="urn:microsoft.com/office/officeart/2005/8/layout/hProcess6"/>
    <dgm:cxn modelId="{9101BB55-8D5C-4123-B768-36CAD8C1B4A8}" type="presParOf" srcId="{6685BFFB-C4E1-404C-B88E-AA16F8860FE5}" destId="{E33D706D-DD1F-4FF6-9CB7-9645E9B6B1BB}" srcOrd="2" destOrd="0" presId="urn:microsoft.com/office/officeart/2005/8/layout/hProcess6"/>
    <dgm:cxn modelId="{55F1C0F8-EC81-4618-8453-C1EEA391D71C}" type="presParOf" srcId="{E33D706D-DD1F-4FF6-9CB7-9645E9B6B1BB}" destId="{8FC8483F-212A-4EA5-84A2-D1FC03A3FEAA}" srcOrd="0" destOrd="0" presId="urn:microsoft.com/office/officeart/2005/8/layout/hProcess6"/>
    <dgm:cxn modelId="{58511A19-D458-47DF-9791-2C0B3B2AAEA2}" type="presParOf" srcId="{E33D706D-DD1F-4FF6-9CB7-9645E9B6B1BB}" destId="{9E3568D0-B20F-4AAF-BF9A-A2AFC73EAE5C}" srcOrd="1" destOrd="0" presId="urn:microsoft.com/office/officeart/2005/8/layout/hProcess6"/>
    <dgm:cxn modelId="{77137103-C068-402A-B6A0-43347450E099}" type="presParOf" srcId="{E33D706D-DD1F-4FF6-9CB7-9645E9B6B1BB}" destId="{CDD11F73-8F0B-489F-BA84-0763AFC97368}" srcOrd="2" destOrd="0" presId="urn:microsoft.com/office/officeart/2005/8/layout/hProcess6"/>
    <dgm:cxn modelId="{46E8FC99-B8D5-4839-85FD-AC249A746CD4}" type="presParOf" srcId="{E33D706D-DD1F-4FF6-9CB7-9645E9B6B1BB}" destId="{6A8DBCB6-E460-4B93-8DFD-2C7D82D6B4A7}" srcOrd="3" destOrd="0" presId="urn:microsoft.com/office/officeart/2005/8/layout/hProcess6"/>
    <dgm:cxn modelId="{60B7CE9C-61DD-4728-B7C0-FA08810CBBBD}" type="presParOf" srcId="{6685BFFB-C4E1-404C-B88E-AA16F8860FE5}" destId="{6E5CFA9F-C4FD-4EEE-859C-9B9930BF4113}" srcOrd="3" destOrd="0" presId="urn:microsoft.com/office/officeart/2005/8/layout/hProcess6"/>
    <dgm:cxn modelId="{9459D4D1-D9FB-4FD4-9389-787B3D3E29B6}" type="presParOf" srcId="{6685BFFB-C4E1-404C-B88E-AA16F8860FE5}" destId="{3ED7CC24-F7F4-4C72-9254-4748B9C3137F}" srcOrd="4" destOrd="0" presId="urn:microsoft.com/office/officeart/2005/8/layout/hProcess6"/>
    <dgm:cxn modelId="{BA452B2E-6668-44DF-83C8-10AB4FAF8E1F}" type="presParOf" srcId="{3ED7CC24-F7F4-4C72-9254-4748B9C3137F}" destId="{74CF2789-AECD-47A0-8E7D-79EA76124033}" srcOrd="0" destOrd="0" presId="urn:microsoft.com/office/officeart/2005/8/layout/hProcess6"/>
    <dgm:cxn modelId="{D5157AD4-90F2-47A4-8314-BB639B7077E8}" type="presParOf" srcId="{3ED7CC24-F7F4-4C72-9254-4748B9C3137F}" destId="{09A71FBB-EEF9-4BA4-88BE-893A77C7CD3A}" srcOrd="1" destOrd="0" presId="urn:microsoft.com/office/officeart/2005/8/layout/hProcess6"/>
    <dgm:cxn modelId="{D210C839-D4A1-4A14-87C3-DEA673559274}" type="presParOf" srcId="{3ED7CC24-F7F4-4C72-9254-4748B9C3137F}" destId="{0E4BEF4A-90D0-43F3-B907-2C5965032237}" srcOrd="2" destOrd="0" presId="urn:microsoft.com/office/officeart/2005/8/layout/hProcess6"/>
    <dgm:cxn modelId="{716DD2C0-FD32-4493-8D1F-0FEFC23FF897}" type="presParOf" srcId="{3ED7CC24-F7F4-4C72-9254-4748B9C3137F}" destId="{8A5925DF-A70E-4625-A926-EFF0C121C1DF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66FFCF-C5E6-41ED-9A5D-7024B06A8F17}" type="doc">
      <dgm:prSet loTypeId="urn:microsoft.com/office/officeart/2005/8/layout/orgChart1" loCatId="hierarchy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5626557A-3A31-4A7F-B034-4E3FE9B5C5EB}">
      <dgm:prSet phldrT="[Текст]"/>
      <dgm:spPr/>
      <dgm:t>
        <a:bodyPr/>
        <a:lstStyle/>
        <a:p>
          <a:r>
            <a:rPr lang="ru-RU" dirty="0" smtClean="0"/>
            <a:t>Три задачи перед ВПК </a:t>
          </a:r>
          <a:endParaRPr lang="ru-RU" dirty="0"/>
        </a:p>
      </dgm:t>
    </dgm:pt>
    <dgm:pt modelId="{AF95D758-7579-4F3F-A04B-55580A05B1FC}" type="parTrans" cxnId="{FA82F8C7-BB0A-4EE4-B92A-D3B1ADC99824}">
      <dgm:prSet/>
      <dgm:spPr/>
      <dgm:t>
        <a:bodyPr/>
        <a:lstStyle/>
        <a:p>
          <a:endParaRPr lang="ru-RU"/>
        </a:p>
      </dgm:t>
    </dgm:pt>
    <dgm:pt modelId="{00E438CA-E31B-4BFC-B99A-D07E5C2335E3}" type="sibTrans" cxnId="{FA82F8C7-BB0A-4EE4-B92A-D3B1ADC99824}">
      <dgm:prSet/>
      <dgm:spPr/>
      <dgm:t>
        <a:bodyPr/>
        <a:lstStyle/>
        <a:p>
          <a:endParaRPr lang="ru-RU"/>
        </a:p>
      </dgm:t>
    </dgm:pt>
    <dgm:pt modelId="{577E5FA5-06C7-4026-9303-18AB1756C3BD}" type="asst">
      <dgm:prSet phldrT="[Текст]"/>
      <dgm:spPr/>
      <dgm:t>
        <a:bodyPr/>
        <a:lstStyle/>
        <a:p>
          <a:r>
            <a:rPr lang="ru-RU" dirty="0" smtClean="0"/>
            <a:t>На уровне качества</a:t>
          </a:r>
          <a:endParaRPr lang="ru-RU" dirty="0"/>
        </a:p>
      </dgm:t>
    </dgm:pt>
    <dgm:pt modelId="{568987C5-19D1-43FF-A94B-1EADF73A2FE9}" type="parTrans" cxnId="{58DC7BF7-4097-4388-AD80-80571FE814C5}">
      <dgm:prSet/>
      <dgm:spPr/>
      <dgm:t>
        <a:bodyPr/>
        <a:lstStyle/>
        <a:p>
          <a:endParaRPr lang="ru-RU"/>
        </a:p>
      </dgm:t>
    </dgm:pt>
    <dgm:pt modelId="{E6477371-253C-49B8-BFC1-B95AEFC75115}" type="sibTrans" cxnId="{58DC7BF7-4097-4388-AD80-80571FE814C5}">
      <dgm:prSet/>
      <dgm:spPr/>
      <dgm:t>
        <a:bodyPr/>
        <a:lstStyle/>
        <a:p>
          <a:endParaRPr lang="ru-RU"/>
        </a:p>
      </dgm:t>
    </dgm:pt>
    <dgm:pt modelId="{AA1BD19E-9444-4176-920E-638B2A9838C9}">
      <dgm:prSet phldrT="[Текст]"/>
      <dgm:spPr/>
      <dgm:t>
        <a:bodyPr/>
        <a:lstStyle/>
        <a:p>
          <a:r>
            <a:rPr lang="ru-RU" dirty="0" smtClean="0"/>
            <a:t>Стирание грани между оборонным производством и инновационным предпринимательством</a:t>
          </a:r>
          <a:endParaRPr lang="ru-RU" dirty="0"/>
        </a:p>
      </dgm:t>
    </dgm:pt>
    <dgm:pt modelId="{A6BDB735-08B4-423F-8CCA-A083E37E202A}" type="parTrans" cxnId="{B9AEF7E1-1358-40BB-92E0-B86EE8F22FE6}">
      <dgm:prSet/>
      <dgm:spPr/>
      <dgm:t>
        <a:bodyPr/>
        <a:lstStyle/>
        <a:p>
          <a:endParaRPr lang="ru-RU"/>
        </a:p>
      </dgm:t>
    </dgm:pt>
    <dgm:pt modelId="{8BC0779D-98DE-440C-86CE-5F164690F255}" type="sibTrans" cxnId="{B9AEF7E1-1358-40BB-92E0-B86EE8F22FE6}">
      <dgm:prSet/>
      <dgm:spPr/>
      <dgm:t>
        <a:bodyPr/>
        <a:lstStyle/>
        <a:p>
          <a:endParaRPr lang="ru-RU"/>
        </a:p>
      </dgm:t>
    </dgm:pt>
    <dgm:pt modelId="{EDFCCCB5-AB66-465D-829E-2ADC7D9BDB35}">
      <dgm:prSet phldrT="[Текст]"/>
      <dgm:spPr/>
      <dgm:t>
        <a:bodyPr/>
        <a:lstStyle/>
        <a:p>
          <a:r>
            <a:rPr lang="ru-RU" dirty="0" smtClean="0"/>
            <a:t>Анализ потребностей экономики и понимание будущего содержания выпускаемой продукции на высвобождаемых мощностях</a:t>
          </a:r>
          <a:endParaRPr lang="ru-RU" dirty="0"/>
        </a:p>
      </dgm:t>
    </dgm:pt>
    <dgm:pt modelId="{F6E5113E-DFC7-4F0C-ACCE-75A9745E4158}" type="parTrans" cxnId="{0EA682F8-4CA7-4E5B-915E-D3BBE9CC1F07}">
      <dgm:prSet/>
      <dgm:spPr/>
      <dgm:t>
        <a:bodyPr/>
        <a:lstStyle/>
        <a:p>
          <a:endParaRPr lang="ru-RU"/>
        </a:p>
      </dgm:t>
    </dgm:pt>
    <dgm:pt modelId="{5F1A675B-0E5C-4015-BA3F-9731DCF6BBAA}" type="sibTrans" cxnId="{0EA682F8-4CA7-4E5B-915E-D3BBE9CC1F07}">
      <dgm:prSet/>
      <dgm:spPr/>
      <dgm:t>
        <a:bodyPr/>
        <a:lstStyle/>
        <a:p>
          <a:endParaRPr lang="ru-RU"/>
        </a:p>
      </dgm:t>
    </dgm:pt>
    <dgm:pt modelId="{DD5360C4-C433-49CB-87EB-38EEF5043C5D}">
      <dgm:prSet phldrT="[Текст]"/>
      <dgm:spPr/>
      <dgm:t>
        <a:bodyPr/>
        <a:lstStyle/>
        <a:p>
          <a:r>
            <a:rPr lang="ru-RU" dirty="0" smtClean="0"/>
            <a:t>Перевод ОПК на современную бизнес-модель, адаптированную к потребностям не только внутреннего, но и международного рынка</a:t>
          </a:r>
          <a:endParaRPr lang="ru-RU" dirty="0"/>
        </a:p>
      </dgm:t>
    </dgm:pt>
    <dgm:pt modelId="{AF52977A-CA45-4C5A-998C-F50E4030066E}" type="parTrans" cxnId="{AFD6F5DA-0743-4364-A5EE-0F62DCE4E178}">
      <dgm:prSet/>
      <dgm:spPr/>
      <dgm:t>
        <a:bodyPr/>
        <a:lstStyle/>
        <a:p>
          <a:endParaRPr lang="ru-RU"/>
        </a:p>
      </dgm:t>
    </dgm:pt>
    <dgm:pt modelId="{F9C01242-CE53-4622-B194-B5E1820E6785}" type="sibTrans" cxnId="{AFD6F5DA-0743-4364-A5EE-0F62DCE4E178}">
      <dgm:prSet/>
      <dgm:spPr/>
      <dgm:t>
        <a:bodyPr/>
        <a:lstStyle/>
        <a:p>
          <a:endParaRPr lang="ru-RU"/>
        </a:p>
      </dgm:t>
    </dgm:pt>
    <dgm:pt modelId="{BA1D1B28-8E15-4DFC-BC50-C095FE976F4D}" type="pres">
      <dgm:prSet presAssocID="{8F66FFCF-C5E6-41ED-9A5D-7024B06A8F1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48479B7-F7C5-4ECD-9987-767B0C96E585}" type="pres">
      <dgm:prSet presAssocID="{5626557A-3A31-4A7F-B034-4E3FE9B5C5EB}" presName="hierRoot1" presStyleCnt="0">
        <dgm:presLayoutVars>
          <dgm:hierBranch val="init"/>
        </dgm:presLayoutVars>
      </dgm:prSet>
      <dgm:spPr/>
    </dgm:pt>
    <dgm:pt modelId="{B20AD875-4398-4C29-809C-9EA3EF6869C7}" type="pres">
      <dgm:prSet presAssocID="{5626557A-3A31-4A7F-B034-4E3FE9B5C5EB}" presName="rootComposite1" presStyleCnt="0"/>
      <dgm:spPr/>
    </dgm:pt>
    <dgm:pt modelId="{35D3C4E5-FA7C-4546-8D87-03C63DDE684B}" type="pres">
      <dgm:prSet presAssocID="{5626557A-3A31-4A7F-B034-4E3FE9B5C5E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EF95F2-0654-48C1-965F-8E506C31BF23}" type="pres">
      <dgm:prSet presAssocID="{5626557A-3A31-4A7F-B034-4E3FE9B5C5E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6CE7052-7053-45C5-A852-14A652DDD7ED}" type="pres">
      <dgm:prSet presAssocID="{5626557A-3A31-4A7F-B034-4E3FE9B5C5EB}" presName="hierChild2" presStyleCnt="0"/>
      <dgm:spPr/>
    </dgm:pt>
    <dgm:pt modelId="{18F47699-D637-4340-A5F7-2934EAFDE020}" type="pres">
      <dgm:prSet presAssocID="{A6BDB735-08B4-423F-8CCA-A083E37E202A}" presName="Name37" presStyleLbl="parChTrans1D2" presStyleIdx="0" presStyleCnt="4"/>
      <dgm:spPr/>
      <dgm:t>
        <a:bodyPr/>
        <a:lstStyle/>
        <a:p>
          <a:endParaRPr lang="ru-RU"/>
        </a:p>
      </dgm:t>
    </dgm:pt>
    <dgm:pt modelId="{46CA27E1-F3DE-41FF-B6D6-C6F9B4435A0B}" type="pres">
      <dgm:prSet presAssocID="{AA1BD19E-9444-4176-920E-638B2A9838C9}" presName="hierRoot2" presStyleCnt="0">
        <dgm:presLayoutVars>
          <dgm:hierBranch val="init"/>
        </dgm:presLayoutVars>
      </dgm:prSet>
      <dgm:spPr/>
    </dgm:pt>
    <dgm:pt modelId="{7AE9AEC9-613B-432B-BBB8-F6D57E2C2F5E}" type="pres">
      <dgm:prSet presAssocID="{AA1BD19E-9444-4176-920E-638B2A9838C9}" presName="rootComposite" presStyleCnt="0"/>
      <dgm:spPr/>
    </dgm:pt>
    <dgm:pt modelId="{CA723F16-7665-4D3C-947B-EC90457195B0}" type="pres">
      <dgm:prSet presAssocID="{AA1BD19E-9444-4176-920E-638B2A9838C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477C8A-4F4E-40DA-97D0-0B0C463D74CA}" type="pres">
      <dgm:prSet presAssocID="{AA1BD19E-9444-4176-920E-638B2A9838C9}" presName="rootConnector" presStyleLbl="node2" presStyleIdx="0" presStyleCnt="3"/>
      <dgm:spPr/>
      <dgm:t>
        <a:bodyPr/>
        <a:lstStyle/>
        <a:p>
          <a:endParaRPr lang="ru-RU"/>
        </a:p>
      </dgm:t>
    </dgm:pt>
    <dgm:pt modelId="{AA813C3B-1678-4ACD-BA74-B81672D4B3D8}" type="pres">
      <dgm:prSet presAssocID="{AA1BD19E-9444-4176-920E-638B2A9838C9}" presName="hierChild4" presStyleCnt="0"/>
      <dgm:spPr/>
    </dgm:pt>
    <dgm:pt modelId="{1B4E17D4-6B6E-4824-94DD-875E1C0937F9}" type="pres">
      <dgm:prSet presAssocID="{AA1BD19E-9444-4176-920E-638B2A9838C9}" presName="hierChild5" presStyleCnt="0"/>
      <dgm:spPr/>
    </dgm:pt>
    <dgm:pt modelId="{6F932732-B3D5-41C4-BFB0-5EDEF9FD586F}" type="pres">
      <dgm:prSet presAssocID="{F6E5113E-DFC7-4F0C-ACCE-75A9745E4158}" presName="Name37" presStyleLbl="parChTrans1D2" presStyleIdx="1" presStyleCnt="4"/>
      <dgm:spPr/>
      <dgm:t>
        <a:bodyPr/>
        <a:lstStyle/>
        <a:p>
          <a:endParaRPr lang="ru-RU"/>
        </a:p>
      </dgm:t>
    </dgm:pt>
    <dgm:pt modelId="{5282170C-A352-4CAF-8408-FF2C9E16BE4F}" type="pres">
      <dgm:prSet presAssocID="{EDFCCCB5-AB66-465D-829E-2ADC7D9BDB35}" presName="hierRoot2" presStyleCnt="0">
        <dgm:presLayoutVars>
          <dgm:hierBranch val="init"/>
        </dgm:presLayoutVars>
      </dgm:prSet>
      <dgm:spPr/>
    </dgm:pt>
    <dgm:pt modelId="{1C74182B-4FBD-4A6A-B4B9-E8B5D8A39157}" type="pres">
      <dgm:prSet presAssocID="{EDFCCCB5-AB66-465D-829E-2ADC7D9BDB35}" presName="rootComposite" presStyleCnt="0"/>
      <dgm:spPr/>
    </dgm:pt>
    <dgm:pt modelId="{E6B20807-F24B-4D60-ADD6-67525ECE1074}" type="pres">
      <dgm:prSet presAssocID="{EDFCCCB5-AB66-465D-829E-2ADC7D9BDB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2FBD94-543F-42AA-9992-FC3F91BC11F3}" type="pres">
      <dgm:prSet presAssocID="{EDFCCCB5-AB66-465D-829E-2ADC7D9BDB35}" presName="rootConnector" presStyleLbl="node2" presStyleIdx="1" presStyleCnt="3"/>
      <dgm:spPr/>
      <dgm:t>
        <a:bodyPr/>
        <a:lstStyle/>
        <a:p>
          <a:endParaRPr lang="ru-RU"/>
        </a:p>
      </dgm:t>
    </dgm:pt>
    <dgm:pt modelId="{D899232B-E971-4458-9154-9624C9BC686C}" type="pres">
      <dgm:prSet presAssocID="{EDFCCCB5-AB66-465D-829E-2ADC7D9BDB35}" presName="hierChild4" presStyleCnt="0"/>
      <dgm:spPr/>
    </dgm:pt>
    <dgm:pt modelId="{4A62C01B-105B-44DE-8CC8-EE394ED7FBDF}" type="pres">
      <dgm:prSet presAssocID="{EDFCCCB5-AB66-465D-829E-2ADC7D9BDB35}" presName="hierChild5" presStyleCnt="0"/>
      <dgm:spPr/>
    </dgm:pt>
    <dgm:pt modelId="{97695766-51F9-4DBD-93E2-48171128F768}" type="pres">
      <dgm:prSet presAssocID="{AF52977A-CA45-4C5A-998C-F50E4030066E}" presName="Name37" presStyleLbl="parChTrans1D2" presStyleIdx="2" presStyleCnt="4"/>
      <dgm:spPr/>
      <dgm:t>
        <a:bodyPr/>
        <a:lstStyle/>
        <a:p>
          <a:endParaRPr lang="ru-RU"/>
        </a:p>
      </dgm:t>
    </dgm:pt>
    <dgm:pt modelId="{FBD99EE5-6C70-44AC-AAAD-8CC667B5E2B0}" type="pres">
      <dgm:prSet presAssocID="{DD5360C4-C433-49CB-87EB-38EEF5043C5D}" presName="hierRoot2" presStyleCnt="0">
        <dgm:presLayoutVars>
          <dgm:hierBranch val="init"/>
        </dgm:presLayoutVars>
      </dgm:prSet>
      <dgm:spPr/>
    </dgm:pt>
    <dgm:pt modelId="{B525688A-649C-4F80-8BA0-A217DC7DF810}" type="pres">
      <dgm:prSet presAssocID="{DD5360C4-C433-49CB-87EB-38EEF5043C5D}" presName="rootComposite" presStyleCnt="0"/>
      <dgm:spPr/>
    </dgm:pt>
    <dgm:pt modelId="{8912A81A-CDC3-42C6-9CB5-0DA6FDE5C34D}" type="pres">
      <dgm:prSet presAssocID="{DD5360C4-C433-49CB-87EB-38EEF5043C5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7481E1-E90B-4B7E-8E6D-3B779ED021E6}" type="pres">
      <dgm:prSet presAssocID="{DD5360C4-C433-49CB-87EB-38EEF5043C5D}" presName="rootConnector" presStyleLbl="node2" presStyleIdx="2" presStyleCnt="3"/>
      <dgm:spPr/>
      <dgm:t>
        <a:bodyPr/>
        <a:lstStyle/>
        <a:p>
          <a:endParaRPr lang="ru-RU"/>
        </a:p>
      </dgm:t>
    </dgm:pt>
    <dgm:pt modelId="{AC566225-4361-44B8-A9F6-AC7C3647FCEA}" type="pres">
      <dgm:prSet presAssocID="{DD5360C4-C433-49CB-87EB-38EEF5043C5D}" presName="hierChild4" presStyleCnt="0"/>
      <dgm:spPr/>
    </dgm:pt>
    <dgm:pt modelId="{FD2D54DA-0D10-4230-85F1-A6F5A8817A2F}" type="pres">
      <dgm:prSet presAssocID="{DD5360C4-C433-49CB-87EB-38EEF5043C5D}" presName="hierChild5" presStyleCnt="0"/>
      <dgm:spPr/>
    </dgm:pt>
    <dgm:pt modelId="{CED9E392-289B-420A-89E9-257ACE881E6D}" type="pres">
      <dgm:prSet presAssocID="{5626557A-3A31-4A7F-B034-4E3FE9B5C5EB}" presName="hierChild3" presStyleCnt="0"/>
      <dgm:spPr/>
    </dgm:pt>
    <dgm:pt modelId="{0973317E-B01B-4C5C-8541-92BCAB7CC8B8}" type="pres">
      <dgm:prSet presAssocID="{568987C5-19D1-43FF-A94B-1EADF73A2FE9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967B2206-C3C4-43A0-A05D-08109B869190}" type="pres">
      <dgm:prSet presAssocID="{577E5FA5-06C7-4026-9303-18AB1756C3BD}" presName="hierRoot3" presStyleCnt="0">
        <dgm:presLayoutVars>
          <dgm:hierBranch val="init"/>
        </dgm:presLayoutVars>
      </dgm:prSet>
      <dgm:spPr/>
    </dgm:pt>
    <dgm:pt modelId="{846D7348-B685-4158-BC22-F731DA4B0ACF}" type="pres">
      <dgm:prSet presAssocID="{577E5FA5-06C7-4026-9303-18AB1756C3BD}" presName="rootComposite3" presStyleCnt="0"/>
      <dgm:spPr/>
    </dgm:pt>
    <dgm:pt modelId="{EE892250-9D3A-4F80-9F22-DBDCCA661058}" type="pres">
      <dgm:prSet presAssocID="{577E5FA5-06C7-4026-9303-18AB1756C3BD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5AB2EB-BEA0-4067-8A58-E683923C5D9C}" type="pres">
      <dgm:prSet presAssocID="{577E5FA5-06C7-4026-9303-18AB1756C3BD}" presName="rootConnector3" presStyleLbl="asst1" presStyleIdx="0" presStyleCnt="1"/>
      <dgm:spPr/>
      <dgm:t>
        <a:bodyPr/>
        <a:lstStyle/>
        <a:p>
          <a:endParaRPr lang="ru-RU"/>
        </a:p>
      </dgm:t>
    </dgm:pt>
    <dgm:pt modelId="{D6C075DD-3011-4817-9E09-4A6D161A4AE8}" type="pres">
      <dgm:prSet presAssocID="{577E5FA5-06C7-4026-9303-18AB1756C3BD}" presName="hierChild6" presStyleCnt="0"/>
      <dgm:spPr/>
    </dgm:pt>
    <dgm:pt modelId="{1A5A5E6B-2BBB-47A1-B097-A4440B69685F}" type="pres">
      <dgm:prSet presAssocID="{577E5FA5-06C7-4026-9303-18AB1756C3BD}" presName="hierChild7" presStyleCnt="0"/>
      <dgm:spPr/>
    </dgm:pt>
  </dgm:ptLst>
  <dgm:cxnLst>
    <dgm:cxn modelId="{B9CFD498-BF37-427C-8389-4A9A83919C94}" type="presOf" srcId="{577E5FA5-06C7-4026-9303-18AB1756C3BD}" destId="{2C5AB2EB-BEA0-4067-8A58-E683923C5D9C}" srcOrd="1" destOrd="0" presId="urn:microsoft.com/office/officeart/2005/8/layout/orgChart1"/>
    <dgm:cxn modelId="{9EB223B1-28B7-4CDE-B6F1-A39C2F83D9E5}" type="presOf" srcId="{AF52977A-CA45-4C5A-998C-F50E4030066E}" destId="{97695766-51F9-4DBD-93E2-48171128F768}" srcOrd="0" destOrd="0" presId="urn:microsoft.com/office/officeart/2005/8/layout/orgChart1"/>
    <dgm:cxn modelId="{A8866C7E-D45F-4606-A319-EEE944EE872A}" type="presOf" srcId="{AA1BD19E-9444-4176-920E-638B2A9838C9}" destId="{CA723F16-7665-4D3C-947B-EC90457195B0}" srcOrd="0" destOrd="0" presId="urn:microsoft.com/office/officeart/2005/8/layout/orgChart1"/>
    <dgm:cxn modelId="{3726BCEE-CB43-4D21-A6A2-14FF1B3EB3CF}" type="presOf" srcId="{F6E5113E-DFC7-4F0C-ACCE-75A9745E4158}" destId="{6F932732-B3D5-41C4-BFB0-5EDEF9FD586F}" srcOrd="0" destOrd="0" presId="urn:microsoft.com/office/officeart/2005/8/layout/orgChart1"/>
    <dgm:cxn modelId="{99B371F6-C6F2-4DD0-9D2D-3208EE90BC75}" type="presOf" srcId="{EDFCCCB5-AB66-465D-829E-2ADC7D9BDB35}" destId="{C42FBD94-543F-42AA-9992-FC3F91BC11F3}" srcOrd="1" destOrd="0" presId="urn:microsoft.com/office/officeart/2005/8/layout/orgChart1"/>
    <dgm:cxn modelId="{07C0A480-5710-4F80-A7C9-13F4731A8AF1}" type="presOf" srcId="{5626557A-3A31-4A7F-B034-4E3FE9B5C5EB}" destId="{35D3C4E5-FA7C-4546-8D87-03C63DDE684B}" srcOrd="0" destOrd="0" presId="urn:microsoft.com/office/officeart/2005/8/layout/orgChart1"/>
    <dgm:cxn modelId="{72BF2A81-AE54-4BBC-8515-D76ACD2F346B}" type="presOf" srcId="{5626557A-3A31-4A7F-B034-4E3FE9B5C5EB}" destId="{B4EF95F2-0654-48C1-965F-8E506C31BF23}" srcOrd="1" destOrd="0" presId="urn:microsoft.com/office/officeart/2005/8/layout/orgChart1"/>
    <dgm:cxn modelId="{58DC7BF7-4097-4388-AD80-80571FE814C5}" srcId="{5626557A-3A31-4A7F-B034-4E3FE9B5C5EB}" destId="{577E5FA5-06C7-4026-9303-18AB1756C3BD}" srcOrd="0" destOrd="0" parTransId="{568987C5-19D1-43FF-A94B-1EADF73A2FE9}" sibTransId="{E6477371-253C-49B8-BFC1-B95AEFC75115}"/>
    <dgm:cxn modelId="{0EA682F8-4CA7-4E5B-915E-D3BBE9CC1F07}" srcId="{5626557A-3A31-4A7F-B034-4E3FE9B5C5EB}" destId="{EDFCCCB5-AB66-465D-829E-2ADC7D9BDB35}" srcOrd="2" destOrd="0" parTransId="{F6E5113E-DFC7-4F0C-ACCE-75A9745E4158}" sibTransId="{5F1A675B-0E5C-4015-BA3F-9731DCF6BBAA}"/>
    <dgm:cxn modelId="{F69F2357-D95B-4C83-BDCC-069F20EDDA19}" type="presOf" srcId="{A6BDB735-08B4-423F-8CCA-A083E37E202A}" destId="{18F47699-D637-4340-A5F7-2934EAFDE020}" srcOrd="0" destOrd="0" presId="urn:microsoft.com/office/officeart/2005/8/layout/orgChart1"/>
    <dgm:cxn modelId="{F491F022-C41F-4470-BAA0-64EE2ED55CFE}" type="presOf" srcId="{DD5360C4-C433-49CB-87EB-38EEF5043C5D}" destId="{D37481E1-E90B-4B7E-8E6D-3B779ED021E6}" srcOrd="1" destOrd="0" presId="urn:microsoft.com/office/officeart/2005/8/layout/orgChart1"/>
    <dgm:cxn modelId="{461020A8-88B5-40AB-8FAB-9D8793292F6E}" type="presOf" srcId="{577E5FA5-06C7-4026-9303-18AB1756C3BD}" destId="{EE892250-9D3A-4F80-9F22-DBDCCA661058}" srcOrd="0" destOrd="0" presId="urn:microsoft.com/office/officeart/2005/8/layout/orgChart1"/>
    <dgm:cxn modelId="{6A37561A-233C-402B-B3A1-67E98DD16E23}" type="presOf" srcId="{DD5360C4-C433-49CB-87EB-38EEF5043C5D}" destId="{8912A81A-CDC3-42C6-9CB5-0DA6FDE5C34D}" srcOrd="0" destOrd="0" presId="urn:microsoft.com/office/officeart/2005/8/layout/orgChart1"/>
    <dgm:cxn modelId="{AFD6F5DA-0743-4364-A5EE-0F62DCE4E178}" srcId="{5626557A-3A31-4A7F-B034-4E3FE9B5C5EB}" destId="{DD5360C4-C433-49CB-87EB-38EEF5043C5D}" srcOrd="3" destOrd="0" parTransId="{AF52977A-CA45-4C5A-998C-F50E4030066E}" sibTransId="{F9C01242-CE53-4622-B194-B5E1820E6785}"/>
    <dgm:cxn modelId="{B9AEF7E1-1358-40BB-92E0-B86EE8F22FE6}" srcId="{5626557A-3A31-4A7F-B034-4E3FE9B5C5EB}" destId="{AA1BD19E-9444-4176-920E-638B2A9838C9}" srcOrd="1" destOrd="0" parTransId="{A6BDB735-08B4-423F-8CCA-A083E37E202A}" sibTransId="{8BC0779D-98DE-440C-86CE-5F164690F255}"/>
    <dgm:cxn modelId="{8460E4C3-1927-4E9F-921F-24CC99711885}" type="presOf" srcId="{568987C5-19D1-43FF-A94B-1EADF73A2FE9}" destId="{0973317E-B01B-4C5C-8541-92BCAB7CC8B8}" srcOrd="0" destOrd="0" presId="urn:microsoft.com/office/officeart/2005/8/layout/orgChart1"/>
    <dgm:cxn modelId="{A6A67254-B628-45E2-BA37-8A76571873D5}" type="presOf" srcId="{8F66FFCF-C5E6-41ED-9A5D-7024B06A8F17}" destId="{BA1D1B28-8E15-4DFC-BC50-C095FE976F4D}" srcOrd="0" destOrd="0" presId="urn:microsoft.com/office/officeart/2005/8/layout/orgChart1"/>
    <dgm:cxn modelId="{1E206090-B539-4D6E-B370-8754B9BA540F}" type="presOf" srcId="{EDFCCCB5-AB66-465D-829E-2ADC7D9BDB35}" destId="{E6B20807-F24B-4D60-ADD6-67525ECE1074}" srcOrd="0" destOrd="0" presId="urn:microsoft.com/office/officeart/2005/8/layout/orgChart1"/>
    <dgm:cxn modelId="{FA82F8C7-BB0A-4EE4-B92A-D3B1ADC99824}" srcId="{8F66FFCF-C5E6-41ED-9A5D-7024B06A8F17}" destId="{5626557A-3A31-4A7F-B034-4E3FE9B5C5EB}" srcOrd="0" destOrd="0" parTransId="{AF95D758-7579-4F3F-A04B-55580A05B1FC}" sibTransId="{00E438CA-E31B-4BFC-B99A-D07E5C2335E3}"/>
    <dgm:cxn modelId="{6DAAB9E8-6E00-43FF-8406-9A0AC433353B}" type="presOf" srcId="{AA1BD19E-9444-4176-920E-638B2A9838C9}" destId="{E5477C8A-4F4E-40DA-97D0-0B0C463D74CA}" srcOrd="1" destOrd="0" presId="urn:microsoft.com/office/officeart/2005/8/layout/orgChart1"/>
    <dgm:cxn modelId="{170D2DAD-C7EF-42E1-B201-9DBCD11AC317}" type="presParOf" srcId="{BA1D1B28-8E15-4DFC-BC50-C095FE976F4D}" destId="{848479B7-F7C5-4ECD-9987-767B0C96E585}" srcOrd="0" destOrd="0" presId="urn:microsoft.com/office/officeart/2005/8/layout/orgChart1"/>
    <dgm:cxn modelId="{DEBE2F22-AC2E-4BEA-B477-0029AD8AD02C}" type="presParOf" srcId="{848479B7-F7C5-4ECD-9987-767B0C96E585}" destId="{B20AD875-4398-4C29-809C-9EA3EF6869C7}" srcOrd="0" destOrd="0" presId="urn:microsoft.com/office/officeart/2005/8/layout/orgChart1"/>
    <dgm:cxn modelId="{683610A6-F70F-401A-9367-528023C01EF0}" type="presParOf" srcId="{B20AD875-4398-4C29-809C-9EA3EF6869C7}" destId="{35D3C4E5-FA7C-4546-8D87-03C63DDE684B}" srcOrd="0" destOrd="0" presId="urn:microsoft.com/office/officeart/2005/8/layout/orgChart1"/>
    <dgm:cxn modelId="{7601D175-6F34-4713-9DA0-81AC25DD56F9}" type="presParOf" srcId="{B20AD875-4398-4C29-809C-9EA3EF6869C7}" destId="{B4EF95F2-0654-48C1-965F-8E506C31BF23}" srcOrd="1" destOrd="0" presId="urn:microsoft.com/office/officeart/2005/8/layout/orgChart1"/>
    <dgm:cxn modelId="{F774B29E-9422-46AA-A0BA-E03F58858788}" type="presParOf" srcId="{848479B7-F7C5-4ECD-9987-767B0C96E585}" destId="{26CE7052-7053-45C5-A852-14A652DDD7ED}" srcOrd="1" destOrd="0" presId="urn:microsoft.com/office/officeart/2005/8/layout/orgChart1"/>
    <dgm:cxn modelId="{AE30232B-AA3F-4C98-96E1-2DD4F78C1015}" type="presParOf" srcId="{26CE7052-7053-45C5-A852-14A652DDD7ED}" destId="{18F47699-D637-4340-A5F7-2934EAFDE020}" srcOrd="0" destOrd="0" presId="urn:microsoft.com/office/officeart/2005/8/layout/orgChart1"/>
    <dgm:cxn modelId="{BCBCCB44-817E-44C6-A8A5-CA37DD44C9DD}" type="presParOf" srcId="{26CE7052-7053-45C5-A852-14A652DDD7ED}" destId="{46CA27E1-F3DE-41FF-B6D6-C6F9B4435A0B}" srcOrd="1" destOrd="0" presId="urn:microsoft.com/office/officeart/2005/8/layout/orgChart1"/>
    <dgm:cxn modelId="{B778CAF6-5FD0-47E7-92A0-0579124D4B01}" type="presParOf" srcId="{46CA27E1-F3DE-41FF-B6D6-C6F9B4435A0B}" destId="{7AE9AEC9-613B-432B-BBB8-F6D57E2C2F5E}" srcOrd="0" destOrd="0" presId="urn:microsoft.com/office/officeart/2005/8/layout/orgChart1"/>
    <dgm:cxn modelId="{C7A4B693-73E2-4349-B44E-D502EC41DC31}" type="presParOf" srcId="{7AE9AEC9-613B-432B-BBB8-F6D57E2C2F5E}" destId="{CA723F16-7665-4D3C-947B-EC90457195B0}" srcOrd="0" destOrd="0" presId="urn:microsoft.com/office/officeart/2005/8/layout/orgChart1"/>
    <dgm:cxn modelId="{728C4D30-F15A-43AD-9FCA-72D46447FECA}" type="presParOf" srcId="{7AE9AEC9-613B-432B-BBB8-F6D57E2C2F5E}" destId="{E5477C8A-4F4E-40DA-97D0-0B0C463D74CA}" srcOrd="1" destOrd="0" presId="urn:microsoft.com/office/officeart/2005/8/layout/orgChart1"/>
    <dgm:cxn modelId="{D6231C2C-1690-4599-A93A-808B9D5343D1}" type="presParOf" srcId="{46CA27E1-F3DE-41FF-B6D6-C6F9B4435A0B}" destId="{AA813C3B-1678-4ACD-BA74-B81672D4B3D8}" srcOrd="1" destOrd="0" presId="urn:microsoft.com/office/officeart/2005/8/layout/orgChart1"/>
    <dgm:cxn modelId="{B29381B7-9112-4FFA-AD4A-14CD957B8228}" type="presParOf" srcId="{46CA27E1-F3DE-41FF-B6D6-C6F9B4435A0B}" destId="{1B4E17D4-6B6E-4824-94DD-875E1C0937F9}" srcOrd="2" destOrd="0" presId="urn:microsoft.com/office/officeart/2005/8/layout/orgChart1"/>
    <dgm:cxn modelId="{035447AA-57C5-4FBE-A3D1-BFD88988E4AB}" type="presParOf" srcId="{26CE7052-7053-45C5-A852-14A652DDD7ED}" destId="{6F932732-B3D5-41C4-BFB0-5EDEF9FD586F}" srcOrd="2" destOrd="0" presId="urn:microsoft.com/office/officeart/2005/8/layout/orgChart1"/>
    <dgm:cxn modelId="{66C0B250-DBA2-454A-8696-DADF4685BBCB}" type="presParOf" srcId="{26CE7052-7053-45C5-A852-14A652DDD7ED}" destId="{5282170C-A352-4CAF-8408-FF2C9E16BE4F}" srcOrd="3" destOrd="0" presId="urn:microsoft.com/office/officeart/2005/8/layout/orgChart1"/>
    <dgm:cxn modelId="{FB36FD4D-6446-40DA-9130-29AC544E67B8}" type="presParOf" srcId="{5282170C-A352-4CAF-8408-FF2C9E16BE4F}" destId="{1C74182B-4FBD-4A6A-B4B9-E8B5D8A39157}" srcOrd="0" destOrd="0" presId="urn:microsoft.com/office/officeart/2005/8/layout/orgChart1"/>
    <dgm:cxn modelId="{58F3B63F-8396-432C-9EBA-6C818EB92A37}" type="presParOf" srcId="{1C74182B-4FBD-4A6A-B4B9-E8B5D8A39157}" destId="{E6B20807-F24B-4D60-ADD6-67525ECE1074}" srcOrd="0" destOrd="0" presId="urn:microsoft.com/office/officeart/2005/8/layout/orgChart1"/>
    <dgm:cxn modelId="{B47C3115-79C6-4A94-9770-F0294C41FA70}" type="presParOf" srcId="{1C74182B-4FBD-4A6A-B4B9-E8B5D8A39157}" destId="{C42FBD94-543F-42AA-9992-FC3F91BC11F3}" srcOrd="1" destOrd="0" presId="urn:microsoft.com/office/officeart/2005/8/layout/orgChart1"/>
    <dgm:cxn modelId="{3F18D0FA-739C-4ABB-AB68-93B55377BD8C}" type="presParOf" srcId="{5282170C-A352-4CAF-8408-FF2C9E16BE4F}" destId="{D899232B-E971-4458-9154-9624C9BC686C}" srcOrd="1" destOrd="0" presId="urn:microsoft.com/office/officeart/2005/8/layout/orgChart1"/>
    <dgm:cxn modelId="{B359F46C-2B0B-48D3-997A-2D63EC62CAB5}" type="presParOf" srcId="{5282170C-A352-4CAF-8408-FF2C9E16BE4F}" destId="{4A62C01B-105B-44DE-8CC8-EE394ED7FBDF}" srcOrd="2" destOrd="0" presId="urn:microsoft.com/office/officeart/2005/8/layout/orgChart1"/>
    <dgm:cxn modelId="{05D92028-362E-4D72-8DAF-C0EA3576B497}" type="presParOf" srcId="{26CE7052-7053-45C5-A852-14A652DDD7ED}" destId="{97695766-51F9-4DBD-93E2-48171128F768}" srcOrd="4" destOrd="0" presId="urn:microsoft.com/office/officeart/2005/8/layout/orgChart1"/>
    <dgm:cxn modelId="{E643F6FB-9ECC-4A06-B0C8-A67EBB39076E}" type="presParOf" srcId="{26CE7052-7053-45C5-A852-14A652DDD7ED}" destId="{FBD99EE5-6C70-44AC-AAAD-8CC667B5E2B0}" srcOrd="5" destOrd="0" presId="urn:microsoft.com/office/officeart/2005/8/layout/orgChart1"/>
    <dgm:cxn modelId="{700A7A40-9417-45E3-9C03-6F662B859ECA}" type="presParOf" srcId="{FBD99EE5-6C70-44AC-AAAD-8CC667B5E2B0}" destId="{B525688A-649C-4F80-8BA0-A217DC7DF810}" srcOrd="0" destOrd="0" presId="urn:microsoft.com/office/officeart/2005/8/layout/orgChart1"/>
    <dgm:cxn modelId="{CF7223EC-5860-4236-9FE0-E1ED4F5F29C7}" type="presParOf" srcId="{B525688A-649C-4F80-8BA0-A217DC7DF810}" destId="{8912A81A-CDC3-42C6-9CB5-0DA6FDE5C34D}" srcOrd="0" destOrd="0" presId="urn:microsoft.com/office/officeart/2005/8/layout/orgChart1"/>
    <dgm:cxn modelId="{46E6C393-350E-42E1-838A-F9E72B8B5C6B}" type="presParOf" srcId="{B525688A-649C-4F80-8BA0-A217DC7DF810}" destId="{D37481E1-E90B-4B7E-8E6D-3B779ED021E6}" srcOrd="1" destOrd="0" presId="urn:microsoft.com/office/officeart/2005/8/layout/orgChart1"/>
    <dgm:cxn modelId="{CA9BA20A-3581-4C3B-A45D-E69D6800F364}" type="presParOf" srcId="{FBD99EE5-6C70-44AC-AAAD-8CC667B5E2B0}" destId="{AC566225-4361-44B8-A9F6-AC7C3647FCEA}" srcOrd="1" destOrd="0" presId="urn:microsoft.com/office/officeart/2005/8/layout/orgChart1"/>
    <dgm:cxn modelId="{267E06C9-F9A3-454F-8AA4-DE7190D6C465}" type="presParOf" srcId="{FBD99EE5-6C70-44AC-AAAD-8CC667B5E2B0}" destId="{FD2D54DA-0D10-4230-85F1-A6F5A8817A2F}" srcOrd="2" destOrd="0" presId="urn:microsoft.com/office/officeart/2005/8/layout/orgChart1"/>
    <dgm:cxn modelId="{3E425EA1-B4F6-4147-872B-3C00B2D88AE9}" type="presParOf" srcId="{848479B7-F7C5-4ECD-9987-767B0C96E585}" destId="{CED9E392-289B-420A-89E9-257ACE881E6D}" srcOrd="2" destOrd="0" presId="urn:microsoft.com/office/officeart/2005/8/layout/orgChart1"/>
    <dgm:cxn modelId="{7677EE52-D393-4A53-8AC5-FBD13EC2E6E4}" type="presParOf" srcId="{CED9E392-289B-420A-89E9-257ACE881E6D}" destId="{0973317E-B01B-4C5C-8541-92BCAB7CC8B8}" srcOrd="0" destOrd="0" presId="urn:microsoft.com/office/officeart/2005/8/layout/orgChart1"/>
    <dgm:cxn modelId="{B65DB376-7DA5-413B-849F-2564F23140BA}" type="presParOf" srcId="{CED9E392-289B-420A-89E9-257ACE881E6D}" destId="{967B2206-C3C4-43A0-A05D-08109B869190}" srcOrd="1" destOrd="0" presId="urn:microsoft.com/office/officeart/2005/8/layout/orgChart1"/>
    <dgm:cxn modelId="{49484090-07C7-4783-91AB-AEEC6551FE78}" type="presParOf" srcId="{967B2206-C3C4-43A0-A05D-08109B869190}" destId="{846D7348-B685-4158-BC22-F731DA4B0ACF}" srcOrd="0" destOrd="0" presId="urn:microsoft.com/office/officeart/2005/8/layout/orgChart1"/>
    <dgm:cxn modelId="{01FB3B87-4E2A-4BE2-ACB1-2AB04E2672BE}" type="presParOf" srcId="{846D7348-B685-4158-BC22-F731DA4B0ACF}" destId="{EE892250-9D3A-4F80-9F22-DBDCCA661058}" srcOrd="0" destOrd="0" presId="urn:microsoft.com/office/officeart/2005/8/layout/orgChart1"/>
    <dgm:cxn modelId="{6A9C66AC-EC53-402A-86B1-0D30E78E604C}" type="presParOf" srcId="{846D7348-B685-4158-BC22-F731DA4B0ACF}" destId="{2C5AB2EB-BEA0-4067-8A58-E683923C5D9C}" srcOrd="1" destOrd="0" presId="urn:microsoft.com/office/officeart/2005/8/layout/orgChart1"/>
    <dgm:cxn modelId="{E0429652-8DF5-4CEC-B134-96FBA95C66FE}" type="presParOf" srcId="{967B2206-C3C4-43A0-A05D-08109B869190}" destId="{D6C075DD-3011-4817-9E09-4A6D161A4AE8}" srcOrd="1" destOrd="0" presId="urn:microsoft.com/office/officeart/2005/8/layout/orgChart1"/>
    <dgm:cxn modelId="{C25D673B-4047-4D9E-9CF6-4946E36D31EC}" type="presParOf" srcId="{967B2206-C3C4-43A0-A05D-08109B869190}" destId="{1A5A5E6B-2BBB-47A1-B097-A4440B6968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F0DA68-4869-425B-AE6E-8078C5E21474}" type="doc">
      <dgm:prSet loTypeId="urn:microsoft.com/office/officeart/2005/8/layout/lProcess3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A792B5B-4E1F-46C9-950F-49067E8C3DA5}">
      <dgm:prSet phldrT="[Текст]"/>
      <dgm:spPr/>
      <dgm:t>
        <a:bodyPr/>
        <a:lstStyle/>
        <a:p>
          <a:r>
            <a:rPr lang="ru-RU" dirty="0" smtClean="0"/>
            <a:t>Конверсия производства</a:t>
          </a:r>
          <a:endParaRPr lang="ru-RU" dirty="0"/>
        </a:p>
      </dgm:t>
    </dgm:pt>
    <dgm:pt modelId="{4A3B23F4-6A45-45F3-968F-A214B6F396F9}" type="parTrans" cxnId="{754C0CD7-1E49-4C40-9EAB-0DB94C60F32F}">
      <dgm:prSet/>
      <dgm:spPr/>
      <dgm:t>
        <a:bodyPr/>
        <a:lstStyle/>
        <a:p>
          <a:endParaRPr lang="ru-RU"/>
        </a:p>
      </dgm:t>
    </dgm:pt>
    <dgm:pt modelId="{FF1D5E14-0764-4242-96F8-FFB80F776354}" type="sibTrans" cxnId="{754C0CD7-1E49-4C40-9EAB-0DB94C60F32F}">
      <dgm:prSet/>
      <dgm:spPr/>
      <dgm:t>
        <a:bodyPr/>
        <a:lstStyle/>
        <a:p>
          <a:endParaRPr lang="ru-RU"/>
        </a:p>
      </dgm:t>
    </dgm:pt>
    <dgm:pt modelId="{D78CED83-4114-41AA-8C97-4FD39A53391A}">
      <dgm:prSet phldrT="[Текст]"/>
      <dgm:spPr/>
      <dgm:t>
        <a:bodyPr/>
        <a:lstStyle/>
        <a:p>
          <a:r>
            <a:rPr lang="ru-RU" dirty="0" smtClean="0"/>
            <a:t>Без ухудшения качества и технологических навыков</a:t>
          </a:r>
          <a:endParaRPr lang="ru-RU" dirty="0"/>
        </a:p>
      </dgm:t>
    </dgm:pt>
    <dgm:pt modelId="{E360BAA7-DE7E-4A23-B758-065BA4D6F6CE}" type="parTrans" cxnId="{55C31DBF-3EEF-4646-AD34-B602D9B9FE12}">
      <dgm:prSet/>
      <dgm:spPr/>
      <dgm:t>
        <a:bodyPr/>
        <a:lstStyle/>
        <a:p>
          <a:endParaRPr lang="ru-RU"/>
        </a:p>
      </dgm:t>
    </dgm:pt>
    <dgm:pt modelId="{4500D63C-92DA-4FD7-8832-C81066D1EC3A}" type="sibTrans" cxnId="{55C31DBF-3EEF-4646-AD34-B602D9B9FE12}">
      <dgm:prSet/>
      <dgm:spPr/>
      <dgm:t>
        <a:bodyPr/>
        <a:lstStyle/>
        <a:p>
          <a:endParaRPr lang="ru-RU"/>
        </a:p>
      </dgm:t>
    </dgm:pt>
    <dgm:pt modelId="{A661FD31-2D1B-4E2C-B602-894C882CB5F6}">
      <dgm:prSet phldrT="[Текст]"/>
      <dgm:spPr/>
      <dgm:t>
        <a:bodyPr/>
        <a:lstStyle/>
        <a:p>
          <a:r>
            <a:rPr lang="ru-RU" dirty="0" smtClean="0"/>
            <a:t>«Использование имеющихся мощностей схожей с точки зрения технологии для выпуска военной продукции»</a:t>
          </a:r>
          <a:endParaRPr lang="ru-RU" dirty="0"/>
        </a:p>
      </dgm:t>
    </dgm:pt>
    <dgm:pt modelId="{C04DAD6D-6B6E-4054-B8CA-3FF0C0865158}" type="parTrans" cxnId="{C08821B2-F92A-4A62-B826-C2EC8D26A126}">
      <dgm:prSet/>
      <dgm:spPr/>
      <dgm:t>
        <a:bodyPr/>
        <a:lstStyle/>
        <a:p>
          <a:endParaRPr lang="ru-RU"/>
        </a:p>
      </dgm:t>
    </dgm:pt>
    <dgm:pt modelId="{DC30A065-C68E-40F7-A4C8-43FEEB67370E}" type="sibTrans" cxnId="{C08821B2-F92A-4A62-B826-C2EC8D26A126}">
      <dgm:prSet/>
      <dgm:spPr/>
      <dgm:t>
        <a:bodyPr/>
        <a:lstStyle/>
        <a:p>
          <a:endParaRPr lang="ru-RU"/>
        </a:p>
      </dgm:t>
    </dgm:pt>
    <dgm:pt modelId="{F8EF72D7-4B9C-46AC-A5AF-E3ACA7429068}" type="pres">
      <dgm:prSet presAssocID="{E2F0DA68-4869-425B-AE6E-8078C5E2147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928D461-92E2-4C38-9299-746143312AD9}" type="pres">
      <dgm:prSet presAssocID="{9A792B5B-4E1F-46C9-950F-49067E8C3DA5}" presName="horFlow" presStyleCnt="0"/>
      <dgm:spPr/>
    </dgm:pt>
    <dgm:pt modelId="{8AFEFD0A-7EA9-4602-9C8C-B9A66F02ECA0}" type="pres">
      <dgm:prSet presAssocID="{9A792B5B-4E1F-46C9-950F-49067E8C3DA5}" presName="bigChev" presStyleLbl="node1" presStyleIdx="0" presStyleCnt="1"/>
      <dgm:spPr/>
      <dgm:t>
        <a:bodyPr/>
        <a:lstStyle/>
        <a:p>
          <a:endParaRPr lang="ru-RU"/>
        </a:p>
      </dgm:t>
    </dgm:pt>
    <dgm:pt modelId="{E6D00796-9B9B-4248-9FAA-0B7210FF4217}" type="pres">
      <dgm:prSet presAssocID="{E360BAA7-DE7E-4A23-B758-065BA4D6F6CE}" presName="parTrans" presStyleCnt="0"/>
      <dgm:spPr/>
    </dgm:pt>
    <dgm:pt modelId="{E481E829-2B7A-4F0F-BAE6-D4DF6ECC952D}" type="pres">
      <dgm:prSet presAssocID="{D78CED83-4114-41AA-8C97-4FD39A53391A}" presName="node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F7F09F-8641-41EC-9E45-8400EBFE2B5B}" type="pres">
      <dgm:prSet presAssocID="{4500D63C-92DA-4FD7-8832-C81066D1EC3A}" presName="sibTrans" presStyleCnt="0"/>
      <dgm:spPr/>
    </dgm:pt>
    <dgm:pt modelId="{51D1DE3C-B17A-4103-9A2C-228850430835}" type="pres">
      <dgm:prSet presAssocID="{A661FD31-2D1B-4E2C-B602-894C882CB5F6}" presName="node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70E35B-900F-4FF0-8456-3A1EB2CBA227}" type="presOf" srcId="{E2F0DA68-4869-425B-AE6E-8078C5E21474}" destId="{F8EF72D7-4B9C-46AC-A5AF-E3ACA7429068}" srcOrd="0" destOrd="0" presId="urn:microsoft.com/office/officeart/2005/8/layout/lProcess3"/>
    <dgm:cxn modelId="{530BF2B0-A90A-4158-B469-F11C6DEB51B4}" type="presOf" srcId="{A661FD31-2D1B-4E2C-B602-894C882CB5F6}" destId="{51D1DE3C-B17A-4103-9A2C-228850430835}" srcOrd="0" destOrd="0" presId="urn:microsoft.com/office/officeart/2005/8/layout/lProcess3"/>
    <dgm:cxn modelId="{55C31DBF-3EEF-4646-AD34-B602D9B9FE12}" srcId="{9A792B5B-4E1F-46C9-950F-49067E8C3DA5}" destId="{D78CED83-4114-41AA-8C97-4FD39A53391A}" srcOrd="0" destOrd="0" parTransId="{E360BAA7-DE7E-4A23-B758-065BA4D6F6CE}" sibTransId="{4500D63C-92DA-4FD7-8832-C81066D1EC3A}"/>
    <dgm:cxn modelId="{C08821B2-F92A-4A62-B826-C2EC8D26A126}" srcId="{9A792B5B-4E1F-46C9-950F-49067E8C3DA5}" destId="{A661FD31-2D1B-4E2C-B602-894C882CB5F6}" srcOrd="1" destOrd="0" parTransId="{C04DAD6D-6B6E-4054-B8CA-3FF0C0865158}" sibTransId="{DC30A065-C68E-40F7-A4C8-43FEEB67370E}"/>
    <dgm:cxn modelId="{038023A7-7718-4F52-BEB5-341AD12D15FD}" type="presOf" srcId="{9A792B5B-4E1F-46C9-950F-49067E8C3DA5}" destId="{8AFEFD0A-7EA9-4602-9C8C-B9A66F02ECA0}" srcOrd="0" destOrd="0" presId="urn:microsoft.com/office/officeart/2005/8/layout/lProcess3"/>
    <dgm:cxn modelId="{1E4E3263-9499-4A04-9D0A-483F3C349DC1}" type="presOf" srcId="{D78CED83-4114-41AA-8C97-4FD39A53391A}" destId="{E481E829-2B7A-4F0F-BAE6-D4DF6ECC952D}" srcOrd="0" destOrd="0" presId="urn:microsoft.com/office/officeart/2005/8/layout/lProcess3"/>
    <dgm:cxn modelId="{754C0CD7-1E49-4C40-9EAB-0DB94C60F32F}" srcId="{E2F0DA68-4869-425B-AE6E-8078C5E21474}" destId="{9A792B5B-4E1F-46C9-950F-49067E8C3DA5}" srcOrd="0" destOrd="0" parTransId="{4A3B23F4-6A45-45F3-968F-A214B6F396F9}" sibTransId="{FF1D5E14-0764-4242-96F8-FFB80F776354}"/>
    <dgm:cxn modelId="{C32F95BA-E1BA-433E-9BC2-499F2BA5E169}" type="presParOf" srcId="{F8EF72D7-4B9C-46AC-A5AF-E3ACA7429068}" destId="{7928D461-92E2-4C38-9299-746143312AD9}" srcOrd="0" destOrd="0" presId="urn:microsoft.com/office/officeart/2005/8/layout/lProcess3"/>
    <dgm:cxn modelId="{4DFC474D-D7D9-4C73-8B64-B17E5AE5C964}" type="presParOf" srcId="{7928D461-92E2-4C38-9299-746143312AD9}" destId="{8AFEFD0A-7EA9-4602-9C8C-B9A66F02ECA0}" srcOrd="0" destOrd="0" presId="urn:microsoft.com/office/officeart/2005/8/layout/lProcess3"/>
    <dgm:cxn modelId="{2EAE7272-2B8A-43E9-A28A-743C7D47E452}" type="presParOf" srcId="{7928D461-92E2-4C38-9299-746143312AD9}" destId="{E6D00796-9B9B-4248-9FAA-0B7210FF4217}" srcOrd="1" destOrd="0" presId="urn:microsoft.com/office/officeart/2005/8/layout/lProcess3"/>
    <dgm:cxn modelId="{4B6E1FA5-3F96-42EC-BAF4-3F9F1B7FDEF4}" type="presParOf" srcId="{7928D461-92E2-4C38-9299-746143312AD9}" destId="{E481E829-2B7A-4F0F-BAE6-D4DF6ECC952D}" srcOrd="2" destOrd="0" presId="urn:microsoft.com/office/officeart/2005/8/layout/lProcess3"/>
    <dgm:cxn modelId="{37B66069-DB99-4D9F-90DE-4AA8E4A691B2}" type="presParOf" srcId="{7928D461-92E2-4C38-9299-746143312AD9}" destId="{86F7F09F-8641-41EC-9E45-8400EBFE2B5B}" srcOrd="3" destOrd="0" presId="urn:microsoft.com/office/officeart/2005/8/layout/lProcess3"/>
    <dgm:cxn modelId="{62D1C438-8B9A-4E4E-A119-700343360F86}" type="presParOf" srcId="{7928D461-92E2-4C38-9299-746143312AD9}" destId="{51D1DE3C-B17A-4103-9A2C-228850430835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56B9AA-FF40-46E5-AA43-46884A7C96BA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1AD2BE-B00E-4A16-B52A-2F0DEBE6A181}">
      <dgm:prSet phldrT="[Текст]"/>
      <dgm:spPr/>
      <dgm:t>
        <a:bodyPr/>
        <a:lstStyle/>
        <a:p>
          <a:r>
            <a:rPr lang="ru-RU" dirty="0" smtClean="0"/>
            <a:t>Достижение разумного уровня рентабельности </a:t>
          </a:r>
          <a:endParaRPr lang="ru-RU" dirty="0"/>
        </a:p>
      </dgm:t>
    </dgm:pt>
    <dgm:pt modelId="{F8610A2B-7DC5-47B7-B20B-FA350052768D}" type="parTrans" cxnId="{D61F0D58-2AE1-4420-BF9A-3F434E3ED652}">
      <dgm:prSet/>
      <dgm:spPr/>
      <dgm:t>
        <a:bodyPr/>
        <a:lstStyle/>
        <a:p>
          <a:endParaRPr lang="ru-RU"/>
        </a:p>
      </dgm:t>
    </dgm:pt>
    <dgm:pt modelId="{A15345EA-D9E1-48AE-BCBF-CF553DF57357}" type="sibTrans" cxnId="{D61F0D58-2AE1-4420-BF9A-3F434E3ED652}">
      <dgm:prSet/>
      <dgm:spPr/>
      <dgm:t>
        <a:bodyPr/>
        <a:lstStyle/>
        <a:p>
          <a:endParaRPr lang="ru-RU"/>
        </a:p>
      </dgm:t>
    </dgm:pt>
    <dgm:pt modelId="{489FEB0A-EBE2-4D82-B52C-86294D41F0E9}">
      <dgm:prSet phldrT="[Текст]"/>
      <dgm:spPr/>
      <dgm:t>
        <a:bodyPr/>
        <a:lstStyle/>
        <a:p>
          <a:r>
            <a:rPr lang="ru-RU" dirty="0" smtClean="0"/>
            <a:t>Создание независимого источника дохода</a:t>
          </a:r>
          <a:endParaRPr lang="ru-RU" dirty="0"/>
        </a:p>
      </dgm:t>
    </dgm:pt>
    <dgm:pt modelId="{DAC5E782-A437-4855-9EA7-A3E9A6E2B1B7}" type="parTrans" cxnId="{7565BEEB-E531-439E-AFE5-12AF96CD3CD5}">
      <dgm:prSet/>
      <dgm:spPr/>
      <dgm:t>
        <a:bodyPr/>
        <a:lstStyle/>
        <a:p>
          <a:endParaRPr lang="ru-RU"/>
        </a:p>
      </dgm:t>
    </dgm:pt>
    <dgm:pt modelId="{256C3082-ECB6-4948-A4B0-A29FF56381D6}" type="sibTrans" cxnId="{7565BEEB-E531-439E-AFE5-12AF96CD3CD5}">
      <dgm:prSet/>
      <dgm:spPr/>
      <dgm:t>
        <a:bodyPr/>
        <a:lstStyle/>
        <a:p>
          <a:endParaRPr lang="ru-RU"/>
        </a:p>
      </dgm:t>
    </dgm:pt>
    <dgm:pt modelId="{73662EA3-009A-4566-9B7B-9F3B67EF7954}">
      <dgm:prSet phldrT="[Текст]"/>
      <dgm:spPr/>
      <dgm:t>
        <a:bodyPr/>
        <a:lstStyle/>
        <a:p>
          <a:r>
            <a:rPr lang="ru-RU" dirty="0" smtClean="0"/>
            <a:t>Освоение внутреннего рынка, освоение потенциала целевых программ</a:t>
          </a:r>
          <a:endParaRPr lang="ru-RU" dirty="0"/>
        </a:p>
      </dgm:t>
    </dgm:pt>
    <dgm:pt modelId="{69EF5084-FDE8-44C6-B386-751CCB4BAF4E}" type="parTrans" cxnId="{EB16E4FA-9795-4DE6-A684-FE11C45268D2}">
      <dgm:prSet/>
      <dgm:spPr/>
      <dgm:t>
        <a:bodyPr/>
        <a:lstStyle/>
        <a:p>
          <a:endParaRPr lang="ru-RU"/>
        </a:p>
      </dgm:t>
    </dgm:pt>
    <dgm:pt modelId="{D98AFEA4-3688-471C-AF9F-271B2C33942E}" type="sibTrans" cxnId="{EB16E4FA-9795-4DE6-A684-FE11C45268D2}">
      <dgm:prSet/>
      <dgm:spPr/>
      <dgm:t>
        <a:bodyPr/>
        <a:lstStyle/>
        <a:p>
          <a:endParaRPr lang="ru-RU"/>
        </a:p>
      </dgm:t>
    </dgm:pt>
    <dgm:pt modelId="{B589EE70-16A8-4819-8169-3AEE1EFEEB1D}" type="pres">
      <dgm:prSet presAssocID="{4456B9AA-FF40-46E5-AA43-46884A7C96BA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5986C81-6B4D-4F71-969B-266519956857}" type="pres">
      <dgm:prSet presAssocID="{C51AD2BE-B00E-4A16-B52A-2F0DEBE6A181}" presName="horFlow" presStyleCnt="0"/>
      <dgm:spPr/>
    </dgm:pt>
    <dgm:pt modelId="{A846B1FD-4E96-4731-AEB4-4AEFAA48BA21}" type="pres">
      <dgm:prSet presAssocID="{C51AD2BE-B00E-4A16-B52A-2F0DEBE6A181}" presName="bigChev" presStyleLbl="node1" presStyleIdx="0" presStyleCnt="1"/>
      <dgm:spPr/>
      <dgm:t>
        <a:bodyPr/>
        <a:lstStyle/>
        <a:p>
          <a:endParaRPr lang="ru-RU"/>
        </a:p>
      </dgm:t>
    </dgm:pt>
    <dgm:pt modelId="{E35DD068-FAB1-4C23-852B-5F0F09309B24}" type="pres">
      <dgm:prSet presAssocID="{DAC5E782-A437-4855-9EA7-A3E9A6E2B1B7}" presName="parTrans" presStyleCnt="0"/>
      <dgm:spPr/>
    </dgm:pt>
    <dgm:pt modelId="{F4FBD388-899D-45D1-80E8-6CFB8480E264}" type="pres">
      <dgm:prSet presAssocID="{489FEB0A-EBE2-4D82-B52C-86294D41F0E9}" presName="node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D83959-AA86-459E-8096-C1F6743767BD}" type="pres">
      <dgm:prSet presAssocID="{256C3082-ECB6-4948-A4B0-A29FF56381D6}" presName="sibTrans" presStyleCnt="0"/>
      <dgm:spPr/>
    </dgm:pt>
    <dgm:pt modelId="{2C5D2731-CDD7-43E0-B56A-B8F4234AB90A}" type="pres">
      <dgm:prSet presAssocID="{73662EA3-009A-4566-9B7B-9F3B67EF7954}" presName="node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65BEEB-E531-439E-AFE5-12AF96CD3CD5}" srcId="{C51AD2BE-B00E-4A16-B52A-2F0DEBE6A181}" destId="{489FEB0A-EBE2-4D82-B52C-86294D41F0E9}" srcOrd="0" destOrd="0" parTransId="{DAC5E782-A437-4855-9EA7-A3E9A6E2B1B7}" sibTransId="{256C3082-ECB6-4948-A4B0-A29FF56381D6}"/>
    <dgm:cxn modelId="{D61F0D58-2AE1-4420-BF9A-3F434E3ED652}" srcId="{4456B9AA-FF40-46E5-AA43-46884A7C96BA}" destId="{C51AD2BE-B00E-4A16-B52A-2F0DEBE6A181}" srcOrd="0" destOrd="0" parTransId="{F8610A2B-7DC5-47B7-B20B-FA350052768D}" sibTransId="{A15345EA-D9E1-48AE-BCBF-CF553DF57357}"/>
    <dgm:cxn modelId="{EB16E4FA-9795-4DE6-A684-FE11C45268D2}" srcId="{C51AD2BE-B00E-4A16-B52A-2F0DEBE6A181}" destId="{73662EA3-009A-4566-9B7B-9F3B67EF7954}" srcOrd="1" destOrd="0" parTransId="{69EF5084-FDE8-44C6-B386-751CCB4BAF4E}" sibTransId="{D98AFEA4-3688-471C-AF9F-271B2C33942E}"/>
    <dgm:cxn modelId="{AB7A1846-6D68-4D15-A40E-FCFC58F2EBBF}" type="presOf" srcId="{4456B9AA-FF40-46E5-AA43-46884A7C96BA}" destId="{B589EE70-16A8-4819-8169-3AEE1EFEEB1D}" srcOrd="0" destOrd="0" presId="urn:microsoft.com/office/officeart/2005/8/layout/lProcess3"/>
    <dgm:cxn modelId="{C8E19BF4-C19D-43EA-9213-AFD6649D7679}" type="presOf" srcId="{C51AD2BE-B00E-4A16-B52A-2F0DEBE6A181}" destId="{A846B1FD-4E96-4731-AEB4-4AEFAA48BA21}" srcOrd="0" destOrd="0" presId="urn:microsoft.com/office/officeart/2005/8/layout/lProcess3"/>
    <dgm:cxn modelId="{DD06041A-26F0-473C-8D45-8E6A12492D82}" type="presOf" srcId="{489FEB0A-EBE2-4D82-B52C-86294D41F0E9}" destId="{F4FBD388-899D-45D1-80E8-6CFB8480E264}" srcOrd="0" destOrd="0" presId="urn:microsoft.com/office/officeart/2005/8/layout/lProcess3"/>
    <dgm:cxn modelId="{CD020F64-1E96-436E-AD92-BAA56595E8A2}" type="presOf" srcId="{73662EA3-009A-4566-9B7B-9F3B67EF7954}" destId="{2C5D2731-CDD7-43E0-B56A-B8F4234AB90A}" srcOrd="0" destOrd="0" presId="urn:microsoft.com/office/officeart/2005/8/layout/lProcess3"/>
    <dgm:cxn modelId="{D95F856A-2596-4456-B27E-B1D165E3F2C8}" type="presParOf" srcId="{B589EE70-16A8-4819-8169-3AEE1EFEEB1D}" destId="{75986C81-6B4D-4F71-969B-266519956857}" srcOrd="0" destOrd="0" presId="urn:microsoft.com/office/officeart/2005/8/layout/lProcess3"/>
    <dgm:cxn modelId="{9DCAAB5C-623E-43BB-85A1-924B8F56C6FC}" type="presParOf" srcId="{75986C81-6B4D-4F71-969B-266519956857}" destId="{A846B1FD-4E96-4731-AEB4-4AEFAA48BA21}" srcOrd="0" destOrd="0" presId="urn:microsoft.com/office/officeart/2005/8/layout/lProcess3"/>
    <dgm:cxn modelId="{BB7916E7-A3C7-4F8D-B4ED-06E7356CF270}" type="presParOf" srcId="{75986C81-6B4D-4F71-969B-266519956857}" destId="{E35DD068-FAB1-4C23-852B-5F0F09309B24}" srcOrd="1" destOrd="0" presId="urn:microsoft.com/office/officeart/2005/8/layout/lProcess3"/>
    <dgm:cxn modelId="{679F93EA-35EB-498E-A18F-284F6BA04403}" type="presParOf" srcId="{75986C81-6B4D-4F71-969B-266519956857}" destId="{F4FBD388-899D-45D1-80E8-6CFB8480E264}" srcOrd="2" destOrd="0" presId="urn:microsoft.com/office/officeart/2005/8/layout/lProcess3"/>
    <dgm:cxn modelId="{79311FBD-2904-47D8-99FB-2034903121FC}" type="presParOf" srcId="{75986C81-6B4D-4F71-969B-266519956857}" destId="{A7D83959-AA86-459E-8096-C1F6743767BD}" srcOrd="3" destOrd="0" presId="urn:microsoft.com/office/officeart/2005/8/layout/lProcess3"/>
    <dgm:cxn modelId="{AE0D8022-1797-4DE1-8FCE-3F57BDEB9173}" type="presParOf" srcId="{75986C81-6B4D-4F71-969B-266519956857}" destId="{2C5D2731-CDD7-43E0-B56A-B8F4234AB90A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4384CC8-9D58-4538-B8F2-6013C710E3F8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F58512-B892-4339-8F8D-FD15BB502D3F}">
      <dgm:prSet phldrT="[Текст]" custT="1"/>
      <dgm:spPr/>
      <dgm:t>
        <a:bodyPr/>
        <a:lstStyle/>
        <a:p>
          <a:r>
            <a:rPr lang="ru-RU" sz="1200" dirty="0" err="1" smtClean="0"/>
            <a:t>Госкорпорация</a:t>
          </a:r>
          <a:r>
            <a:rPr lang="ru-RU" sz="1200" dirty="0" smtClean="0"/>
            <a:t> (ВПК) </a:t>
          </a:r>
          <a:r>
            <a:rPr lang="ru-RU" sz="1200" dirty="0"/>
            <a:t>+ правительство</a:t>
          </a:r>
        </a:p>
      </dgm:t>
    </dgm:pt>
    <dgm:pt modelId="{F519A7FB-AEDE-4657-948C-C7F78123F77D}" type="parTrans" cxnId="{AE10F4B7-77F9-4827-8895-090247AE4E44}">
      <dgm:prSet/>
      <dgm:spPr/>
      <dgm:t>
        <a:bodyPr/>
        <a:lstStyle/>
        <a:p>
          <a:endParaRPr lang="ru-RU"/>
        </a:p>
      </dgm:t>
    </dgm:pt>
    <dgm:pt modelId="{1EEC486B-BAAD-4D98-8C15-2E3113C5C4D6}" type="sibTrans" cxnId="{AE10F4B7-77F9-4827-8895-090247AE4E44}">
      <dgm:prSet/>
      <dgm:spPr/>
      <dgm:t>
        <a:bodyPr/>
        <a:lstStyle/>
        <a:p>
          <a:endParaRPr lang="ru-RU"/>
        </a:p>
      </dgm:t>
    </dgm:pt>
    <dgm:pt modelId="{FF18AA92-78A1-4BC7-988B-79BEB8D81408}">
      <dgm:prSet phldrT="[Текст]" custT="1"/>
      <dgm:spPr/>
      <dgm:t>
        <a:bodyPr/>
        <a:lstStyle/>
        <a:p>
          <a:r>
            <a:rPr lang="ru-RU" sz="1400" dirty="0"/>
            <a:t>Университеты </a:t>
          </a:r>
        </a:p>
      </dgm:t>
    </dgm:pt>
    <dgm:pt modelId="{EC39A47A-4DA1-4B90-BB1C-C9DBDDD0E002}" type="parTrans" cxnId="{78742BE4-8623-4529-8D8C-D85F0D4EA8EF}">
      <dgm:prSet/>
      <dgm:spPr/>
      <dgm:t>
        <a:bodyPr/>
        <a:lstStyle/>
        <a:p>
          <a:endParaRPr lang="ru-RU"/>
        </a:p>
      </dgm:t>
    </dgm:pt>
    <dgm:pt modelId="{0606E38E-8AE2-4286-94D5-02DCF8831C21}" type="sibTrans" cxnId="{78742BE4-8623-4529-8D8C-D85F0D4EA8EF}">
      <dgm:prSet/>
      <dgm:spPr/>
      <dgm:t>
        <a:bodyPr/>
        <a:lstStyle/>
        <a:p>
          <a:endParaRPr lang="ru-RU"/>
        </a:p>
      </dgm:t>
    </dgm:pt>
    <dgm:pt modelId="{DD218104-D14C-4D75-BBE1-BF490F0F9374}">
      <dgm:prSet phldrT="[Текст]" custT="1"/>
      <dgm:spPr/>
      <dgm:t>
        <a:bodyPr/>
        <a:lstStyle/>
        <a:p>
          <a:r>
            <a:rPr lang="ru-RU" sz="800" dirty="0"/>
            <a:t>Независимые исследователи (старт-ап</a:t>
          </a:r>
          <a:r>
            <a:rPr lang="en-US" sz="800" dirty="0"/>
            <a:t>, </a:t>
          </a:r>
          <a:r>
            <a:rPr lang="ru-RU" sz="800" dirty="0" err="1"/>
            <a:t>фриланс</a:t>
          </a:r>
          <a:r>
            <a:rPr lang="ru-RU" sz="800" dirty="0"/>
            <a:t>)</a:t>
          </a:r>
        </a:p>
      </dgm:t>
    </dgm:pt>
    <dgm:pt modelId="{7484F930-2DCB-4E72-BA4B-C0CC264B9E4B}" type="parTrans" cxnId="{D0F5056F-530F-414B-B58A-0A85085678B4}">
      <dgm:prSet/>
      <dgm:spPr/>
      <dgm:t>
        <a:bodyPr/>
        <a:lstStyle/>
        <a:p>
          <a:endParaRPr lang="ru-RU"/>
        </a:p>
      </dgm:t>
    </dgm:pt>
    <dgm:pt modelId="{478244A4-2A80-4847-93DD-663EE89DC4CE}" type="sibTrans" cxnId="{D0F5056F-530F-414B-B58A-0A85085678B4}">
      <dgm:prSet/>
      <dgm:spPr/>
      <dgm:t>
        <a:bodyPr/>
        <a:lstStyle/>
        <a:p>
          <a:endParaRPr lang="ru-RU"/>
        </a:p>
      </dgm:t>
    </dgm:pt>
    <dgm:pt modelId="{FD48A21A-778D-4BE3-892C-82BCE0D28E73}">
      <dgm:prSet phldrT="[Текст]" custT="1"/>
      <dgm:spPr/>
      <dgm:t>
        <a:bodyPr/>
        <a:lstStyle/>
        <a:p>
          <a:r>
            <a:rPr lang="ru-RU" sz="1200" dirty="0" smtClean="0"/>
            <a:t>Научные центры</a:t>
          </a:r>
          <a:endParaRPr lang="ru-RU" sz="1200" dirty="0"/>
        </a:p>
      </dgm:t>
    </dgm:pt>
    <dgm:pt modelId="{9628494E-C3B8-401F-84C7-F671691C168F}" type="parTrans" cxnId="{4AC0FAD3-A492-4402-9D96-38616ABF8C99}">
      <dgm:prSet/>
      <dgm:spPr/>
      <dgm:t>
        <a:bodyPr/>
        <a:lstStyle/>
        <a:p>
          <a:endParaRPr lang="ru-RU"/>
        </a:p>
      </dgm:t>
    </dgm:pt>
    <dgm:pt modelId="{20D944EF-A63D-4DEE-94B3-9702DF9A547B}" type="sibTrans" cxnId="{4AC0FAD3-A492-4402-9D96-38616ABF8C99}">
      <dgm:prSet/>
      <dgm:spPr/>
      <dgm:t>
        <a:bodyPr/>
        <a:lstStyle/>
        <a:p>
          <a:endParaRPr lang="ru-RU"/>
        </a:p>
      </dgm:t>
    </dgm:pt>
    <dgm:pt modelId="{ABB55445-6D11-426F-A08B-AC16BBF7F706}">
      <dgm:prSet phldrT="[Текст]" custT="1"/>
      <dgm:spPr/>
      <dgm:t>
        <a:bodyPr/>
        <a:lstStyle/>
        <a:p>
          <a:r>
            <a:rPr lang="ru-RU" sz="1200" dirty="0"/>
            <a:t>Частный Бизнес</a:t>
          </a:r>
        </a:p>
      </dgm:t>
    </dgm:pt>
    <dgm:pt modelId="{B0DEB38B-49BA-462A-A0A5-B466ECA92088}" type="sibTrans" cxnId="{42ECD5F3-C051-4E44-951E-6453466DF680}">
      <dgm:prSet/>
      <dgm:spPr/>
      <dgm:t>
        <a:bodyPr/>
        <a:lstStyle/>
        <a:p>
          <a:endParaRPr lang="ru-RU"/>
        </a:p>
      </dgm:t>
    </dgm:pt>
    <dgm:pt modelId="{F1D12E7D-A481-40E6-8436-657B5D11342F}" type="parTrans" cxnId="{42ECD5F3-C051-4E44-951E-6453466DF680}">
      <dgm:prSet/>
      <dgm:spPr/>
      <dgm:t>
        <a:bodyPr/>
        <a:lstStyle/>
        <a:p>
          <a:endParaRPr lang="ru-RU"/>
        </a:p>
      </dgm:t>
    </dgm:pt>
    <dgm:pt modelId="{16ABCD58-25B8-4904-89D2-DE121EE26259}" type="pres">
      <dgm:prSet presAssocID="{24384CC8-9D58-4538-B8F2-6013C710E3F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05C230-B482-4CEB-8C8D-02D4C20A61D4}" type="pres">
      <dgm:prSet presAssocID="{18F58512-B892-4339-8F8D-FD15BB502D3F}" presName="centerShape" presStyleLbl="node0" presStyleIdx="0" presStyleCnt="1"/>
      <dgm:spPr/>
      <dgm:t>
        <a:bodyPr/>
        <a:lstStyle/>
        <a:p>
          <a:endParaRPr lang="ru-RU"/>
        </a:p>
      </dgm:t>
    </dgm:pt>
    <dgm:pt modelId="{502174EA-2DD7-4194-9C02-2CF60494E75B}" type="pres">
      <dgm:prSet presAssocID="{FF18AA92-78A1-4BC7-988B-79BEB8D81408}" presName="node" presStyleLbl="node1" presStyleIdx="0" presStyleCnt="4" custRadScaleRad="100135" custRadScaleInc="-67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CE25A-7553-45BE-89AF-E6A34FABF801}" type="pres">
      <dgm:prSet presAssocID="{FF18AA92-78A1-4BC7-988B-79BEB8D81408}" presName="dummy" presStyleCnt="0"/>
      <dgm:spPr/>
    </dgm:pt>
    <dgm:pt modelId="{6CE86651-FFE0-46C3-B776-83286F74F516}" type="pres">
      <dgm:prSet presAssocID="{0606E38E-8AE2-4286-94D5-02DCF8831C21}" presName="sibTrans" presStyleLbl="sibTrans2D1" presStyleIdx="0" presStyleCnt="4"/>
      <dgm:spPr/>
      <dgm:t>
        <a:bodyPr/>
        <a:lstStyle/>
        <a:p>
          <a:endParaRPr lang="ru-RU"/>
        </a:p>
      </dgm:t>
    </dgm:pt>
    <dgm:pt modelId="{8B121CEE-3286-4764-9416-1D61FBC9FE59}" type="pres">
      <dgm:prSet presAssocID="{ABB55445-6D11-426F-A08B-AC16BBF7F70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0DCA36-9B3C-4517-AF74-42A585F96CC4}" type="pres">
      <dgm:prSet presAssocID="{ABB55445-6D11-426F-A08B-AC16BBF7F706}" presName="dummy" presStyleCnt="0"/>
      <dgm:spPr/>
    </dgm:pt>
    <dgm:pt modelId="{A6A26232-63B4-4ED4-A40A-A4937E1A624C}" type="pres">
      <dgm:prSet presAssocID="{B0DEB38B-49BA-462A-A0A5-B466ECA92088}" presName="sibTrans" presStyleLbl="sibTrans2D1" presStyleIdx="1" presStyleCnt="4"/>
      <dgm:spPr/>
      <dgm:t>
        <a:bodyPr/>
        <a:lstStyle/>
        <a:p>
          <a:endParaRPr lang="ru-RU"/>
        </a:p>
      </dgm:t>
    </dgm:pt>
    <dgm:pt modelId="{AF2D1FD9-C618-4432-9CE6-4612E22C30E9}" type="pres">
      <dgm:prSet presAssocID="{DD218104-D14C-4D75-BBE1-BF490F0F937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887D1D-AE6D-44C3-BBD0-B875CDD0D3CA}" type="pres">
      <dgm:prSet presAssocID="{DD218104-D14C-4D75-BBE1-BF490F0F9374}" presName="dummy" presStyleCnt="0"/>
      <dgm:spPr/>
    </dgm:pt>
    <dgm:pt modelId="{0D38EF2F-EC0A-4882-99F1-7F790FF475C5}" type="pres">
      <dgm:prSet presAssocID="{478244A4-2A80-4847-93DD-663EE89DC4CE}" presName="sibTrans" presStyleLbl="sibTrans2D1" presStyleIdx="2" presStyleCnt="4"/>
      <dgm:spPr/>
      <dgm:t>
        <a:bodyPr/>
        <a:lstStyle/>
        <a:p>
          <a:endParaRPr lang="ru-RU"/>
        </a:p>
      </dgm:t>
    </dgm:pt>
    <dgm:pt modelId="{6DE2221E-0B74-4036-B9CB-E76BAECF1276}" type="pres">
      <dgm:prSet presAssocID="{FD48A21A-778D-4BE3-892C-82BCE0D28E73}" presName="node" presStyleLbl="node1" presStyleIdx="3" presStyleCnt="4" custRadScaleRad="99407" custRadScaleInc="82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9AB35B-E4F0-426F-AE0B-62CAA7E7CDDF}" type="pres">
      <dgm:prSet presAssocID="{FD48A21A-778D-4BE3-892C-82BCE0D28E73}" presName="dummy" presStyleCnt="0"/>
      <dgm:spPr/>
    </dgm:pt>
    <dgm:pt modelId="{8FCF13EF-E5EC-4001-87BD-728AC631795D}" type="pres">
      <dgm:prSet presAssocID="{20D944EF-A63D-4DEE-94B3-9702DF9A547B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AE10F4B7-77F9-4827-8895-090247AE4E44}" srcId="{24384CC8-9D58-4538-B8F2-6013C710E3F8}" destId="{18F58512-B892-4339-8F8D-FD15BB502D3F}" srcOrd="0" destOrd="0" parTransId="{F519A7FB-AEDE-4657-948C-C7F78123F77D}" sibTransId="{1EEC486B-BAAD-4D98-8C15-2E3113C5C4D6}"/>
    <dgm:cxn modelId="{1B1A6B20-2D8D-478B-9987-11ED379F3B1C}" type="presOf" srcId="{0606E38E-8AE2-4286-94D5-02DCF8831C21}" destId="{6CE86651-FFE0-46C3-B776-83286F74F516}" srcOrd="0" destOrd="0" presId="urn:microsoft.com/office/officeart/2005/8/layout/radial6"/>
    <dgm:cxn modelId="{6296E5DD-864A-4F4F-BC11-2F507BBCCF1B}" type="presOf" srcId="{18F58512-B892-4339-8F8D-FD15BB502D3F}" destId="{AF05C230-B482-4CEB-8C8D-02D4C20A61D4}" srcOrd="0" destOrd="0" presId="urn:microsoft.com/office/officeart/2005/8/layout/radial6"/>
    <dgm:cxn modelId="{AE88CF1E-5E38-46A0-BEA7-82B14EA2D0AD}" type="presOf" srcId="{FF18AA92-78A1-4BC7-988B-79BEB8D81408}" destId="{502174EA-2DD7-4194-9C02-2CF60494E75B}" srcOrd="0" destOrd="0" presId="urn:microsoft.com/office/officeart/2005/8/layout/radial6"/>
    <dgm:cxn modelId="{4AC0FAD3-A492-4402-9D96-38616ABF8C99}" srcId="{18F58512-B892-4339-8F8D-FD15BB502D3F}" destId="{FD48A21A-778D-4BE3-892C-82BCE0D28E73}" srcOrd="3" destOrd="0" parTransId="{9628494E-C3B8-401F-84C7-F671691C168F}" sibTransId="{20D944EF-A63D-4DEE-94B3-9702DF9A547B}"/>
    <dgm:cxn modelId="{42ECD5F3-C051-4E44-951E-6453466DF680}" srcId="{18F58512-B892-4339-8F8D-FD15BB502D3F}" destId="{ABB55445-6D11-426F-A08B-AC16BBF7F706}" srcOrd="1" destOrd="0" parTransId="{F1D12E7D-A481-40E6-8436-657B5D11342F}" sibTransId="{B0DEB38B-49BA-462A-A0A5-B466ECA92088}"/>
    <dgm:cxn modelId="{D0F5056F-530F-414B-B58A-0A85085678B4}" srcId="{18F58512-B892-4339-8F8D-FD15BB502D3F}" destId="{DD218104-D14C-4D75-BBE1-BF490F0F9374}" srcOrd="2" destOrd="0" parTransId="{7484F930-2DCB-4E72-BA4B-C0CC264B9E4B}" sibTransId="{478244A4-2A80-4847-93DD-663EE89DC4CE}"/>
    <dgm:cxn modelId="{1F426523-3FB0-41A8-9868-C6CEAF8095D6}" type="presOf" srcId="{FD48A21A-778D-4BE3-892C-82BCE0D28E73}" destId="{6DE2221E-0B74-4036-B9CB-E76BAECF1276}" srcOrd="0" destOrd="0" presId="urn:microsoft.com/office/officeart/2005/8/layout/radial6"/>
    <dgm:cxn modelId="{CA654D90-61FE-4EFD-91B3-63BE28F1067F}" type="presOf" srcId="{478244A4-2A80-4847-93DD-663EE89DC4CE}" destId="{0D38EF2F-EC0A-4882-99F1-7F790FF475C5}" srcOrd="0" destOrd="0" presId="urn:microsoft.com/office/officeart/2005/8/layout/radial6"/>
    <dgm:cxn modelId="{F47AC6FE-C401-4D7B-8458-31B97BED6931}" type="presOf" srcId="{ABB55445-6D11-426F-A08B-AC16BBF7F706}" destId="{8B121CEE-3286-4764-9416-1D61FBC9FE59}" srcOrd="0" destOrd="0" presId="urn:microsoft.com/office/officeart/2005/8/layout/radial6"/>
    <dgm:cxn modelId="{0B6A8FED-0B9D-40D0-A334-5D1365ADBB5B}" type="presOf" srcId="{DD218104-D14C-4D75-BBE1-BF490F0F9374}" destId="{AF2D1FD9-C618-4432-9CE6-4612E22C30E9}" srcOrd="0" destOrd="0" presId="urn:microsoft.com/office/officeart/2005/8/layout/radial6"/>
    <dgm:cxn modelId="{817CC96D-8C4C-4FF4-8BF4-3EF783698E4D}" type="presOf" srcId="{24384CC8-9D58-4538-B8F2-6013C710E3F8}" destId="{16ABCD58-25B8-4904-89D2-DE121EE26259}" srcOrd="0" destOrd="0" presId="urn:microsoft.com/office/officeart/2005/8/layout/radial6"/>
    <dgm:cxn modelId="{73C19DEC-418E-4365-8BAF-9705EA717F5B}" type="presOf" srcId="{B0DEB38B-49BA-462A-A0A5-B466ECA92088}" destId="{A6A26232-63B4-4ED4-A40A-A4937E1A624C}" srcOrd="0" destOrd="0" presId="urn:microsoft.com/office/officeart/2005/8/layout/radial6"/>
    <dgm:cxn modelId="{78742BE4-8623-4529-8D8C-D85F0D4EA8EF}" srcId="{18F58512-B892-4339-8F8D-FD15BB502D3F}" destId="{FF18AA92-78A1-4BC7-988B-79BEB8D81408}" srcOrd="0" destOrd="0" parTransId="{EC39A47A-4DA1-4B90-BB1C-C9DBDDD0E002}" sibTransId="{0606E38E-8AE2-4286-94D5-02DCF8831C21}"/>
    <dgm:cxn modelId="{60F76395-D547-4135-96DD-EA27BCBFED76}" type="presOf" srcId="{20D944EF-A63D-4DEE-94B3-9702DF9A547B}" destId="{8FCF13EF-E5EC-4001-87BD-728AC631795D}" srcOrd="0" destOrd="0" presId="urn:microsoft.com/office/officeart/2005/8/layout/radial6"/>
    <dgm:cxn modelId="{DF991BBB-50E0-4CDD-B744-EDE626997AB7}" type="presParOf" srcId="{16ABCD58-25B8-4904-89D2-DE121EE26259}" destId="{AF05C230-B482-4CEB-8C8D-02D4C20A61D4}" srcOrd="0" destOrd="0" presId="urn:microsoft.com/office/officeart/2005/8/layout/radial6"/>
    <dgm:cxn modelId="{6CB0E631-218A-4C8A-8B31-30B5F1F861CC}" type="presParOf" srcId="{16ABCD58-25B8-4904-89D2-DE121EE26259}" destId="{502174EA-2DD7-4194-9C02-2CF60494E75B}" srcOrd="1" destOrd="0" presId="urn:microsoft.com/office/officeart/2005/8/layout/radial6"/>
    <dgm:cxn modelId="{B5A7D064-B43B-4F5B-996E-63DC7201DE79}" type="presParOf" srcId="{16ABCD58-25B8-4904-89D2-DE121EE26259}" destId="{5D4CE25A-7553-45BE-89AF-E6A34FABF801}" srcOrd="2" destOrd="0" presId="urn:microsoft.com/office/officeart/2005/8/layout/radial6"/>
    <dgm:cxn modelId="{2F54FA4F-8111-4496-BED1-4DB7F9DBE6B8}" type="presParOf" srcId="{16ABCD58-25B8-4904-89D2-DE121EE26259}" destId="{6CE86651-FFE0-46C3-B776-83286F74F516}" srcOrd="3" destOrd="0" presId="urn:microsoft.com/office/officeart/2005/8/layout/radial6"/>
    <dgm:cxn modelId="{91813A84-C78B-47BC-962B-EEFBF827C68F}" type="presParOf" srcId="{16ABCD58-25B8-4904-89D2-DE121EE26259}" destId="{8B121CEE-3286-4764-9416-1D61FBC9FE59}" srcOrd="4" destOrd="0" presId="urn:microsoft.com/office/officeart/2005/8/layout/radial6"/>
    <dgm:cxn modelId="{CD4F5FA7-B098-409F-82F7-79C0A89E5C3F}" type="presParOf" srcId="{16ABCD58-25B8-4904-89D2-DE121EE26259}" destId="{7D0DCA36-9B3C-4517-AF74-42A585F96CC4}" srcOrd="5" destOrd="0" presId="urn:microsoft.com/office/officeart/2005/8/layout/radial6"/>
    <dgm:cxn modelId="{051707D0-1F8B-4A1A-9CD2-21E24EE2C8EA}" type="presParOf" srcId="{16ABCD58-25B8-4904-89D2-DE121EE26259}" destId="{A6A26232-63B4-4ED4-A40A-A4937E1A624C}" srcOrd="6" destOrd="0" presId="urn:microsoft.com/office/officeart/2005/8/layout/radial6"/>
    <dgm:cxn modelId="{F8F8332D-4E4F-4A9F-B9D8-85E4DC2EFAF6}" type="presParOf" srcId="{16ABCD58-25B8-4904-89D2-DE121EE26259}" destId="{AF2D1FD9-C618-4432-9CE6-4612E22C30E9}" srcOrd="7" destOrd="0" presId="urn:microsoft.com/office/officeart/2005/8/layout/radial6"/>
    <dgm:cxn modelId="{035E0528-EEDB-42C2-8468-7B02AAF1DD4B}" type="presParOf" srcId="{16ABCD58-25B8-4904-89D2-DE121EE26259}" destId="{A4887D1D-AE6D-44C3-BBD0-B875CDD0D3CA}" srcOrd="8" destOrd="0" presId="urn:microsoft.com/office/officeart/2005/8/layout/radial6"/>
    <dgm:cxn modelId="{3892C7D7-A0F0-424A-8CB5-0779D68700DF}" type="presParOf" srcId="{16ABCD58-25B8-4904-89D2-DE121EE26259}" destId="{0D38EF2F-EC0A-4882-99F1-7F790FF475C5}" srcOrd="9" destOrd="0" presId="urn:microsoft.com/office/officeart/2005/8/layout/radial6"/>
    <dgm:cxn modelId="{D6F603D4-8DB3-4735-872B-A518173650C8}" type="presParOf" srcId="{16ABCD58-25B8-4904-89D2-DE121EE26259}" destId="{6DE2221E-0B74-4036-B9CB-E76BAECF1276}" srcOrd="10" destOrd="0" presId="urn:microsoft.com/office/officeart/2005/8/layout/radial6"/>
    <dgm:cxn modelId="{E7416A36-4FF0-44CD-918E-05383442583A}" type="presParOf" srcId="{16ABCD58-25B8-4904-89D2-DE121EE26259}" destId="{8A9AB35B-E4F0-426F-AE0B-62CAA7E7CDDF}" srcOrd="11" destOrd="0" presId="urn:microsoft.com/office/officeart/2005/8/layout/radial6"/>
    <dgm:cxn modelId="{7A2042B0-2C71-4929-977A-FC1E53352AA4}" type="presParOf" srcId="{16ABCD58-25B8-4904-89D2-DE121EE26259}" destId="{8FCF13EF-E5EC-4001-87BD-728AC631795D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F82A96-826F-4558-B4D9-D3A6F7E25BE4}" type="doc">
      <dgm:prSet loTypeId="urn:microsoft.com/office/officeart/2011/layout/HexagonRadial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7357D10-39B2-41E3-8AC8-61266D1880EE}">
      <dgm:prSet phldrT="[Текст]"/>
      <dgm:spPr/>
      <dgm:t>
        <a:bodyPr/>
        <a:lstStyle/>
        <a:p>
          <a:r>
            <a:rPr lang="ru-RU"/>
            <a:t>Конвейер внедрения: от знаний  через технику и технологию в производство</a:t>
          </a:r>
        </a:p>
      </dgm:t>
    </dgm:pt>
    <dgm:pt modelId="{EA61081F-CE19-489F-BF52-7FF0A987B97C}" type="parTrans" cxnId="{7E6CB84F-BC4F-4679-9412-3AF76EB5271E}">
      <dgm:prSet/>
      <dgm:spPr/>
      <dgm:t>
        <a:bodyPr/>
        <a:lstStyle/>
        <a:p>
          <a:endParaRPr lang="ru-RU"/>
        </a:p>
      </dgm:t>
    </dgm:pt>
    <dgm:pt modelId="{1576D845-1425-4E1D-983C-E30EBDB7B09F}" type="sibTrans" cxnId="{7E6CB84F-BC4F-4679-9412-3AF76EB5271E}">
      <dgm:prSet/>
      <dgm:spPr/>
      <dgm:t>
        <a:bodyPr/>
        <a:lstStyle/>
        <a:p>
          <a:endParaRPr lang="ru-RU"/>
        </a:p>
      </dgm:t>
    </dgm:pt>
    <dgm:pt modelId="{04B7A182-DDBC-4B3A-ABCA-FD167C5416CD}">
      <dgm:prSet phldrT="[Текст]"/>
      <dgm:spPr/>
      <dgm:t>
        <a:bodyPr/>
        <a:lstStyle/>
        <a:p>
          <a:r>
            <a:rPr lang="ru-RU">
              <a:solidFill>
                <a:srgbClr val="FFFF00"/>
              </a:solidFill>
            </a:rPr>
            <a:t>Академия наук</a:t>
          </a:r>
        </a:p>
      </dgm:t>
    </dgm:pt>
    <dgm:pt modelId="{9BE6E8FE-8912-40F1-9B0E-F48D5D8BC7CC}" type="parTrans" cxnId="{2559E96E-2DF8-4DE3-B99D-D0BFA62F5781}">
      <dgm:prSet/>
      <dgm:spPr/>
      <dgm:t>
        <a:bodyPr/>
        <a:lstStyle/>
        <a:p>
          <a:endParaRPr lang="ru-RU"/>
        </a:p>
      </dgm:t>
    </dgm:pt>
    <dgm:pt modelId="{4BAE835F-6F08-42C0-A6B8-E0850DDF3191}" type="sibTrans" cxnId="{2559E96E-2DF8-4DE3-B99D-D0BFA62F5781}">
      <dgm:prSet/>
      <dgm:spPr/>
      <dgm:t>
        <a:bodyPr/>
        <a:lstStyle/>
        <a:p>
          <a:endParaRPr lang="ru-RU"/>
        </a:p>
      </dgm:t>
    </dgm:pt>
    <dgm:pt modelId="{D3B702A2-B7C7-49A3-956E-EE8DA26ACD94}">
      <dgm:prSet phldrT="[Текст]"/>
      <dgm:spPr/>
      <dgm:t>
        <a:bodyPr/>
        <a:lstStyle/>
        <a:p>
          <a:r>
            <a:rPr lang="ru-RU">
              <a:solidFill>
                <a:schemeClr val="tx2">
                  <a:lumMod val="75000"/>
                </a:schemeClr>
              </a:solidFill>
            </a:rPr>
            <a:t>Прикладная наука (отраслевые НИИ, КБ)</a:t>
          </a:r>
        </a:p>
      </dgm:t>
    </dgm:pt>
    <dgm:pt modelId="{3935E55E-8AAF-4995-8150-F723F67C39CF}" type="parTrans" cxnId="{F28466FD-1A48-41BC-84F7-865C241FECB3}">
      <dgm:prSet/>
      <dgm:spPr/>
      <dgm:t>
        <a:bodyPr/>
        <a:lstStyle/>
        <a:p>
          <a:endParaRPr lang="ru-RU"/>
        </a:p>
      </dgm:t>
    </dgm:pt>
    <dgm:pt modelId="{20CE48D7-C6A9-4917-90F3-FCCD821CB945}" type="sibTrans" cxnId="{F28466FD-1A48-41BC-84F7-865C241FECB3}">
      <dgm:prSet/>
      <dgm:spPr/>
      <dgm:t>
        <a:bodyPr/>
        <a:lstStyle/>
        <a:p>
          <a:endParaRPr lang="ru-RU"/>
        </a:p>
      </dgm:t>
    </dgm:pt>
    <dgm:pt modelId="{2B40EAF7-9B4D-4ACD-A218-84D3E08291DC}">
      <dgm:prSet phldrT="[Текст]"/>
      <dgm:spPr/>
      <dgm:t>
        <a:bodyPr/>
        <a:lstStyle/>
        <a:p>
          <a:r>
            <a:rPr lang="ru-RU">
              <a:solidFill>
                <a:srgbClr val="FFC000"/>
              </a:solidFill>
            </a:rPr>
            <a:t>Проектные институты</a:t>
          </a:r>
        </a:p>
      </dgm:t>
    </dgm:pt>
    <dgm:pt modelId="{988BF24F-9A51-4B6C-B976-52B0592350C5}" type="parTrans" cxnId="{FBFFD84D-8517-42A6-9A8F-A5FB8B6299CB}">
      <dgm:prSet/>
      <dgm:spPr/>
      <dgm:t>
        <a:bodyPr/>
        <a:lstStyle/>
        <a:p>
          <a:endParaRPr lang="ru-RU"/>
        </a:p>
      </dgm:t>
    </dgm:pt>
    <dgm:pt modelId="{6B1B8180-DA5F-4C07-AA53-9F1327DBC3B0}" type="sibTrans" cxnId="{FBFFD84D-8517-42A6-9A8F-A5FB8B6299CB}">
      <dgm:prSet/>
      <dgm:spPr/>
      <dgm:t>
        <a:bodyPr/>
        <a:lstStyle/>
        <a:p>
          <a:endParaRPr lang="ru-RU"/>
        </a:p>
      </dgm:t>
    </dgm:pt>
    <dgm:pt modelId="{3F645982-53D0-4C43-8FF2-39F5DA008673}">
      <dgm:prSet phldrT="[Текст]"/>
      <dgm:spPr/>
      <dgm:t>
        <a:bodyPr/>
        <a:lstStyle/>
        <a:p>
          <a:r>
            <a:rPr lang="ru-RU">
              <a:solidFill>
                <a:schemeClr val="accent6">
                  <a:lumMod val="75000"/>
                </a:schemeClr>
              </a:solidFill>
            </a:rPr>
            <a:t>Опытное производство</a:t>
          </a:r>
        </a:p>
        <a:p>
          <a:r>
            <a:rPr lang="ru-RU">
              <a:solidFill>
                <a:schemeClr val="accent6">
                  <a:lumMod val="75000"/>
                </a:schemeClr>
              </a:solidFill>
            </a:rPr>
            <a:t>(заводская наука при поддржке НИИ)</a:t>
          </a:r>
        </a:p>
      </dgm:t>
    </dgm:pt>
    <dgm:pt modelId="{84CBD08C-7000-4FAD-94B8-3EBB78FF02C5}" type="parTrans" cxnId="{DF20EE98-FB19-4A1D-8759-7F5D0E439585}">
      <dgm:prSet/>
      <dgm:spPr/>
      <dgm:t>
        <a:bodyPr/>
        <a:lstStyle/>
        <a:p>
          <a:endParaRPr lang="ru-RU"/>
        </a:p>
      </dgm:t>
    </dgm:pt>
    <dgm:pt modelId="{3D704C58-6BA2-4C92-AAF9-2F6334374529}" type="sibTrans" cxnId="{DF20EE98-FB19-4A1D-8759-7F5D0E439585}">
      <dgm:prSet/>
      <dgm:spPr/>
      <dgm:t>
        <a:bodyPr/>
        <a:lstStyle/>
        <a:p>
          <a:endParaRPr lang="ru-RU"/>
        </a:p>
      </dgm:t>
    </dgm:pt>
    <dgm:pt modelId="{BAA62044-E0DA-4900-9C29-29FE0ED8A928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Серийное </a:t>
          </a:r>
          <a:r>
            <a:rPr lang="ru-RU" dirty="0">
              <a:solidFill>
                <a:srgbClr val="FF0000"/>
              </a:solidFill>
            </a:rPr>
            <a:t>производство</a:t>
          </a:r>
          <a:endParaRPr lang="ru-RU" dirty="0"/>
        </a:p>
      </dgm:t>
    </dgm:pt>
    <dgm:pt modelId="{6186DE84-AC7A-4301-9B54-0F0F9C522561}" type="parTrans" cxnId="{6798A364-CD91-4A71-8CAE-5B67027ED3B2}">
      <dgm:prSet/>
      <dgm:spPr/>
      <dgm:t>
        <a:bodyPr/>
        <a:lstStyle/>
        <a:p>
          <a:endParaRPr lang="ru-RU"/>
        </a:p>
      </dgm:t>
    </dgm:pt>
    <dgm:pt modelId="{CD8BBDF8-7531-4D62-816D-EE80DE5E2544}" type="sibTrans" cxnId="{6798A364-CD91-4A71-8CAE-5B67027ED3B2}">
      <dgm:prSet/>
      <dgm:spPr/>
      <dgm:t>
        <a:bodyPr/>
        <a:lstStyle/>
        <a:p>
          <a:endParaRPr lang="ru-RU"/>
        </a:p>
      </dgm:t>
    </dgm:pt>
    <dgm:pt modelId="{54444C2E-EC8B-4106-A8E3-D979E007E9E6}">
      <dgm:prSet phldrT="[Текст]"/>
      <dgm:spPr/>
      <dgm:t>
        <a:bodyPr/>
        <a:lstStyle/>
        <a:p>
          <a:r>
            <a:rPr lang="ru-RU">
              <a:solidFill>
                <a:schemeClr val="accent5"/>
              </a:solidFill>
            </a:rPr>
            <a:t>Массовое производство</a:t>
          </a:r>
        </a:p>
      </dgm:t>
    </dgm:pt>
    <dgm:pt modelId="{DFEA89D8-3E95-4878-B9F0-F8AB9EBC551C}" type="parTrans" cxnId="{7B5E929D-AFBD-4D14-8A1B-A307FFEC96A7}">
      <dgm:prSet/>
      <dgm:spPr/>
      <dgm:t>
        <a:bodyPr/>
        <a:lstStyle/>
        <a:p>
          <a:endParaRPr lang="ru-RU"/>
        </a:p>
      </dgm:t>
    </dgm:pt>
    <dgm:pt modelId="{771F2163-3854-4ECC-A332-37A308B1A1E0}" type="sibTrans" cxnId="{7B5E929D-AFBD-4D14-8A1B-A307FFEC96A7}">
      <dgm:prSet/>
      <dgm:spPr/>
      <dgm:t>
        <a:bodyPr/>
        <a:lstStyle/>
        <a:p>
          <a:endParaRPr lang="ru-RU"/>
        </a:p>
      </dgm:t>
    </dgm:pt>
    <dgm:pt modelId="{E386EE67-5B66-4843-B4D0-B07BDD275688}" type="pres">
      <dgm:prSet presAssocID="{70F82A96-826F-4558-B4D9-D3A6F7E25BE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668794F-457F-48BB-B96C-4F319598D0FB}" type="pres">
      <dgm:prSet presAssocID="{07357D10-39B2-41E3-8AC8-61266D1880EE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ru-RU"/>
        </a:p>
      </dgm:t>
    </dgm:pt>
    <dgm:pt modelId="{CE54908B-2C11-489B-B000-39933669D430}" type="pres">
      <dgm:prSet presAssocID="{04B7A182-DDBC-4B3A-ABCA-FD167C5416CD}" presName="Accent1" presStyleCnt="0"/>
      <dgm:spPr/>
    </dgm:pt>
    <dgm:pt modelId="{F0D5DA03-4FCD-4900-8C73-F14F45A26BC6}" type="pres">
      <dgm:prSet presAssocID="{04B7A182-DDBC-4B3A-ABCA-FD167C5416CD}" presName="Accent" presStyleLbl="bgShp" presStyleIdx="0" presStyleCnt="6"/>
      <dgm:spPr/>
    </dgm:pt>
    <dgm:pt modelId="{032685E9-BEFA-4BE2-8496-319BFF852B81}" type="pres">
      <dgm:prSet presAssocID="{04B7A182-DDBC-4B3A-ABCA-FD167C5416CD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AEB3D6-A645-43CE-9D48-D30D6A69A631}" type="pres">
      <dgm:prSet presAssocID="{D3B702A2-B7C7-49A3-956E-EE8DA26ACD94}" presName="Accent2" presStyleCnt="0"/>
      <dgm:spPr/>
    </dgm:pt>
    <dgm:pt modelId="{56F423E9-259C-480B-8482-3EEEC41962ED}" type="pres">
      <dgm:prSet presAssocID="{D3B702A2-B7C7-49A3-956E-EE8DA26ACD94}" presName="Accent" presStyleLbl="bgShp" presStyleIdx="1" presStyleCnt="6"/>
      <dgm:spPr/>
    </dgm:pt>
    <dgm:pt modelId="{1C9253D3-6BEB-4065-B81D-EF24F600A6A2}" type="pres">
      <dgm:prSet presAssocID="{D3B702A2-B7C7-49A3-956E-EE8DA26ACD94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BBA657-0E23-4067-95BA-937BAD23259C}" type="pres">
      <dgm:prSet presAssocID="{2B40EAF7-9B4D-4ACD-A218-84D3E08291DC}" presName="Accent3" presStyleCnt="0"/>
      <dgm:spPr/>
    </dgm:pt>
    <dgm:pt modelId="{499AF98F-CAF7-47C7-8235-09880088AFA0}" type="pres">
      <dgm:prSet presAssocID="{2B40EAF7-9B4D-4ACD-A218-84D3E08291DC}" presName="Accent" presStyleLbl="bgShp" presStyleIdx="2" presStyleCnt="6"/>
      <dgm:spPr/>
    </dgm:pt>
    <dgm:pt modelId="{E8CFBFBE-BD3F-45FB-B357-037D92F291FB}" type="pres">
      <dgm:prSet presAssocID="{2B40EAF7-9B4D-4ACD-A218-84D3E08291DC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ABBA7-A3E5-46CC-9E40-B0DB0C7EAF1F}" type="pres">
      <dgm:prSet presAssocID="{3F645982-53D0-4C43-8FF2-39F5DA008673}" presName="Accent4" presStyleCnt="0"/>
      <dgm:spPr/>
    </dgm:pt>
    <dgm:pt modelId="{054B0E9F-F94C-4B36-B7D6-BE7E05DD5FFF}" type="pres">
      <dgm:prSet presAssocID="{3F645982-53D0-4C43-8FF2-39F5DA008673}" presName="Accent" presStyleLbl="bgShp" presStyleIdx="3" presStyleCnt="6"/>
      <dgm:spPr/>
    </dgm:pt>
    <dgm:pt modelId="{936B7A39-7E13-4784-B520-82104D47D66C}" type="pres">
      <dgm:prSet presAssocID="{3F645982-53D0-4C43-8FF2-39F5DA008673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B5FE72-EDC8-4B5B-B5A3-BC978942C8E1}" type="pres">
      <dgm:prSet presAssocID="{BAA62044-E0DA-4900-9C29-29FE0ED8A928}" presName="Accent5" presStyleCnt="0"/>
      <dgm:spPr/>
    </dgm:pt>
    <dgm:pt modelId="{15D2DC85-D45C-4AE2-818E-811084446B58}" type="pres">
      <dgm:prSet presAssocID="{BAA62044-E0DA-4900-9C29-29FE0ED8A928}" presName="Accent" presStyleLbl="bgShp" presStyleIdx="4" presStyleCnt="6"/>
      <dgm:spPr/>
    </dgm:pt>
    <dgm:pt modelId="{E1F522EC-8900-4212-B60E-69DF443030F8}" type="pres">
      <dgm:prSet presAssocID="{BAA62044-E0DA-4900-9C29-29FE0ED8A928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A65F1B-EFC5-4C43-986D-527BE89896A3}" type="pres">
      <dgm:prSet presAssocID="{54444C2E-EC8B-4106-A8E3-D979E007E9E6}" presName="Accent6" presStyleCnt="0"/>
      <dgm:spPr/>
    </dgm:pt>
    <dgm:pt modelId="{17A1A557-F159-445A-8A7A-AC22553EDE2C}" type="pres">
      <dgm:prSet presAssocID="{54444C2E-EC8B-4106-A8E3-D979E007E9E6}" presName="Accent" presStyleLbl="bgShp" presStyleIdx="5" presStyleCnt="6"/>
      <dgm:spPr/>
    </dgm:pt>
    <dgm:pt modelId="{6CC985B7-D701-462B-86A6-9C1444A11177}" type="pres">
      <dgm:prSet presAssocID="{54444C2E-EC8B-4106-A8E3-D979E007E9E6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F2F4BA-8546-4136-AD36-A684C3E6A024}" type="presOf" srcId="{2B40EAF7-9B4D-4ACD-A218-84D3E08291DC}" destId="{E8CFBFBE-BD3F-45FB-B357-037D92F291FB}" srcOrd="0" destOrd="0" presId="urn:microsoft.com/office/officeart/2011/layout/HexagonRadial"/>
    <dgm:cxn modelId="{2559E96E-2DF8-4DE3-B99D-D0BFA62F5781}" srcId="{07357D10-39B2-41E3-8AC8-61266D1880EE}" destId="{04B7A182-DDBC-4B3A-ABCA-FD167C5416CD}" srcOrd="0" destOrd="0" parTransId="{9BE6E8FE-8912-40F1-9B0E-F48D5D8BC7CC}" sibTransId="{4BAE835F-6F08-42C0-A6B8-E0850DDF3191}"/>
    <dgm:cxn modelId="{C6DC6B96-8275-4E7F-8D82-0C414D5EAC5E}" type="presOf" srcId="{3F645982-53D0-4C43-8FF2-39F5DA008673}" destId="{936B7A39-7E13-4784-B520-82104D47D66C}" srcOrd="0" destOrd="0" presId="urn:microsoft.com/office/officeart/2011/layout/HexagonRadial"/>
    <dgm:cxn modelId="{4512DC43-3F65-48D1-A9C2-DAC719E3FDBF}" type="presOf" srcId="{04B7A182-DDBC-4B3A-ABCA-FD167C5416CD}" destId="{032685E9-BEFA-4BE2-8496-319BFF852B81}" srcOrd="0" destOrd="0" presId="urn:microsoft.com/office/officeart/2011/layout/HexagonRadial"/>
    <dgm:cxn modelId="{0FFDD8F4-D1AD-4173-9A1D-B998B8239A43}" type="presOf" srcId="{54444C2E-EC8B-4106-A8E3-D979E007E9E6}" destId="{6CC985B7-D701-462B-86A6-9C1444A11177}" srcOrd="0" destOrd="0" presId="urn:microsoft.com/office/officeart/2011/layout/HexagonRadial"/>
    <dgm:cxn modelId="{9252AA24-2D7A-4A82-83C4-7D9855EB16AC}" type="presOf" srcId="{BAA62044-E0DA-4900-9C29-29FE0ED8A928}" destId="{E1F522EC-8900-4212-B60E-69DF443030F8}" srcOrd="0" destOrd="0" presId="urn:microsoft.com/office/officeart/2011/layout/HexagonRadial"/>
    <dgm:cxn modelId="{F28466FD-1A48-41BC-84F7-865C241FECB3}" srcId="{07357D10-39B2-41E3-8AC8-61266D1880EE}" destId="{D3B702A2-B7C7-49A3-956E-EE8DA26ACD94}" srcOrd="1" destOrd="0" parTransId="{3935E55E-8AAF-4995-8150-F723F67C39CF}" sibTransId="{20CE48D7-C6A9-4917-90F3-FCCD821CB945}"/>
    <dgm:cxn modelId="{A254939B-85A3-4754-81B4-43049222CF2A}" type="presOf" srcId="{D3B702A2-B7C7-49A3-956E-EE8DA26ACD94}" destId="{1C9253D3-6BEB-4065-B81D-EF24F600A6A2}" srcOrd="0" destOrd="0" presId="urn:microsoft.com/office/officeart/2011/layout/HexagonRadial"/>
    <dgm:cxn modelId="{415F5B2A-0629-498E-8B74-86B99E716CA5}" type="presOf" srcId="{07357D10-39B2-41E3-8AC8-61266D1880EE}" destId="{C668794F-457F-48BB-B96C-4F319598D0FB}" srcOrd="0" destOrd="0" presId="urn:microsoft.com/office/officeart/2011/layout/HexagonRadial"/>
    <dgm:cxn modelId="{7B5E929D-AFBD-4D14-8A1B-A307FFEC96A7}" srcId="{07357D10-39B2-41E3-8AC8-61266D1880EE}" destId="{54444C2E-EC8B-4106-A8E3-D979E007E9E6}" srcOrd="5" destOrd="0" parTransId="{DFEA89D8-3E95-4878-B9F0-F8AB9EBC551C}" sibTransId="{771F2163-3854-4ECC-A332-37A308B1A1E0}"/>
    <dgm:cxn modelId="{6798A364-CD91-4A71-8CAE-5B67027ED3B2}" srcId="{07357D10-39B2-41E3-8AC8-61266D1880EE}" destId="{BAA62044-E0DA-4900-9C29-29FE0ED8A928}" srcOrd="4" destOrd="0" parTransId="{6186DE84-AC7A-4301-9B54-0F0F9C522561}" sibTransId="{CD8BBDF8-7531-4D62-816D-EE80DE5E2544}"/>
    <dgm:cxn modelId="{FBFFD84D-8517-42A6-9A8F-A5FB8B6299CB}" srcId="{07357D10-39B2-41E3-8AC8-61266D1880EE}" destId="{2B40EAF7-9B4D-4ACD-A218-84D3E08291DC}" srcOrd="2" destOrd="0" parTransId="{988BF24F-9A51-4B6C-B976-52B0592350C5}" sibTransId="{6B1B8180-DA5F-4C07-AA53-9F1327DBC3B0}"/>
    <dgm:cxn modelId="{AF8955C5-0227-421C-A747-E4BAC6482CE7}" type="presOf" srcId="{70F82A96-826F-4558-B4D9-D3A6F7E25BE4}" destId="{E386EE67-5B66-4843-B4D0-B07BDD275688}" srcOrd="0" destOrd="0" presId="urn:microsoft.com/office/officeart/2011/layout/HexagonRadial"/>
    <dgm:cxn modelId="{7E6CB84F-BC4F-4679-9412-3AF76EB5271E}" srcId="{70F82A96-826F-4558-B4D9-D3A6F7E25BE4}" destId="{07357D10-39B2-41E3-8AC8-61266D1880EE}" srcOrd="0" destOrd="0" parTransId="{EA61081F-CE19-489F-BF52-7FF0A987B97C}" sibTransId="{1576D845-1425-4E1D-983C-E30EBDB7B09F}"/>
    <dgm:cxn modelId="{DF20EE98-FB19-4A1D-8759-7F5D0E439585}" srcId="{07357D10-39B2-41E3-8AC8-61266D1880EE}" destId="{3F645982-53D0-4C43-8FF2-39F5DA008673}" srcOrd="3" destOrd="0" parTransId="{84CBD08C-7000-4FAD-94B8-3EBB78FF02C5}" sibTransId="{3D704C58-6BA2-4C92-AAF9-2F6334374529}"/>
    <dgm:cxn modelId="{FC5E2713-1292-4E40-994E-AEE64C9CEF7D}" type="presParOf" srcId="{E386EE67-5B66-4843-B4D0-B07BDD275688}" destId="{C668794F-457F-48BB-B96C-4F319598D0FB}" srcOrd="0" destOrd="0" presId="urn:microsoft.com/office/officeart/2011/layout/HexagonRadial"/>
    <dgm:cxn modelId="{2AE7D436-BCFA-4093-83F1-B566C7CABBAD}" type="presParOf" srcId="{E386EE67-5B66-4843-B4D0-B07BDD275688}" destId="{CE54908B-2C11-489B-B000-39933669D430}" srcOrd="1" destOrd="0" presId="urn:microsoft.com/office/officeart/2011/layout/HexagonRadial"/>
    <dgm:cxn modelId="{4C0C38D7-3955-4DB2-8FF9-B91D99A95A38}" type="presParOf" srcId="{CE54908B-2C11-489B-B000-39933669D430}" destId="{F0D5DA03-4FCD-4900-8C73-F14F45A26BC6}" srcOrd="0" destOrd="0" presId="urn:microsoft.com/office/officeart/2011/layout/HexagonRadial"/>
    <dgm:cxn modelId="{39C37616-BBFF-4EEF-97DF-3C22C73308A8}" type="presParOf" srcId="{E386EE67-5B66-4843-B4D0-B07BDD275688}" destId="{032685E9-BEFA-4BE2-8496-319BFF852B81}" srcOrd="2" destOrd="0" presId="urn:microsoft.com/office/officeart/2011/layout/HexagonRadial"/>
    <dgm:cxn modelId="{5ED71496-CB53-4CF8-9666-B61A76AE987B}" type="presParOf" srcId="{E386EE67-5B66-4843-B4D0-B07BDD275688}" destId="{8BAEB3D6-A645-43CE-9D48-D30D6A69A631}" srcOrd="3" destOrd="0" presId="urn:microsoft.com/office/officeart/2011/layout/HexagonRadial"/>
    <dgm:cxn modelId="{2D1C1EB3-5E72-40F6-82A4-E98E07CD72E7}" type="presParOf" srcId="{8BAEB3D6-A645-43CE-9D48-D30D6A69A631}" destId="{56F423E9-259C-480B-8482-3EEEC41962ED}" srcOrd="0" destOrd="0" presId="urn:microsoft.com/office/officeart/2011/layout/HexagonRadial"/>
    <dgm:cxn modelId="{A6487607-C27C-4C57-AE71-A7BC56B851D0}" type="presParOf" srcId="{E386EE67-5B66-4843-B4D0-B07BDD275688}" destId="{1C9253D3-6BEB-4065-B81D-EF24F600A6A2}" srcOrd="4" destOrd="0" presId="urn:microsoft.com/office/officeart/2011/layout/HexagonRadial"/>
    <dgm:cxn modelId="{7B538253-7014-46EB-A811-F26ED03F88F7}" type="presParOf" srcId="{E386EE67-5B66-4843-B4D0-B07BDD275688}" destId="{0CBBA657-0E23-4067-95BA-937BAD23259C}" srcOrd="5" destOrd="0" presId="urn:microsoft.com/office/officeart/2011/layout/HexagonRadial"/>
    <dgm:cxn modelId="{D9BD066D-9DF2-418A-8ADA-74E4F8C5C698}" type="presParOf" srcId="{0CBBA657-0E23-4067-95BA-937BAD23259C}" destId="{499AF98F-CAF7-47C7-8235-09880088AFA0}" srcOrd="0" destOrd="0" presId="urn:microsoft.com/office/officeart/2011/layout/HexagonRadial"/>
    <dgm:cxn modelId="{DDA2164C-194E-41A6-A430-087E5FCA1F2E}" type="presParOf" srcId="{E386EE67-5B66-4843-B4D0-B07BDD275688}" destId="{E8CFBFBE-BD3F-45FB-B357-037D92F291FB}" srcOrd="6" destOrd="0" presId="urn:microsoft.com/office/officeart/2011/layout/HexagonRadial"/>
    <dgm:cxn modelId="{D5403E57-EB67-4B60-A41D-6CF65BAA830F}" type="presParOf" srcId="{E386EE67-5B66-4843-B4D0-B07BDD275688}" destId="{0FBABBA7-A3E5-46CC-9E40-B0DB0C7EAF1F}" srcOrd="7" destOrd="0" presId="urn:microsoft.com/office/officeart/2011/layout/HexagonRadial"/>
    <dgm:cxn modelId="{DF52E357-A477-4312-B39B-AE59B067BAD3}" type="presParOf" srcId="{0FBABBA7-A3E5-46CC-9E40-B0DB0C7EAF1F}" destId="{054B0E9F-F94C-4B36-B7D6-BE7E05DD5FFF}" srcOrd="0" destOrd="0" presId="urn:microsoft.com/office/officeart/2011/layout/HexagonRadial"/>
    <dgm:cxn modelId="{CA4512A7-B161-4EA3-AD4A-7A23D0756AB6}" type="presParOf" srcId="{E386EE67-5B66-4843-B4D0-B07BDD275688}" destId="{936B7A39-7E13-4784-B520-82104D47D66C}" srcOrd="8" destOrd="0" presId="urn:microsoft.com/office/officeart/2011/layout/HexagonRadial"/>
    <dgm:cxn modelId="{7252FF35-5582-4E75-81A6-CE2C5E83B8EB}" type="presParOf" srcId="{E386EE67-5B66-4843-B4D0-B07BDD275688}" destId="{90B5FE72-EDC8-4B5B-B5A3-BC978942C8E1}" srcOrd="9" destOrd="0" presId="urn:microsoft.com/office/officeart/2011/layout/HexagonRadial"/>
    <dgm:cxn modelId="{C0B816DB-FFAC-45DE-8964-BF8248F8E294}" type="presParOf" srcId="{90B5FE72-EDC8-4B5B-B5A3-BC978942C8E1}" destId="{15D2DC85-D45C-4AE2-818E-811084446B58}" srcOrd="0" destOrd="0" presId="urn:microsoft.com/office/officeart/2011/layout/HexagonRadial"/>
    <dgm:cxn modelId="{4C317DE2-834C-4A31-9A3D-7B1DEE201756}" type="presParOf" srcId="{E386EE67-5B66-4843-B4D0-B07BDD275688}" destId="{E1F522EC-8900-4212-B60E-69DF443030F8}" srcOrd="10" destOrd="0" presId="urn:microsoft.com/office/officeart/2011/layout/HexagonRadial"/>
    <dgm:cxn modelId="{E8DDA890-8325-40AA-833A-FEEF17D2EAD9}" type="presParOf" srcId="{E386EE67-5B66-4843-B4D0-B07BDD275688}" destId="{64A65F1B-EFC5-4C43-986D-527BE89896A3}" srcOrd="11" destOrd="0" presId="urn:microsoft.com/office/officeart/2011/layout/HexagonRadial"/>
    <dgm:cxn modelId="{F91B584C-125C-427F-A253-C69EDA85C430}" type="presParOf" srcId="{64A65F1B-EFC5-4C43-986D-527BE89896A3}" destId="{17A1A557-F159-445A-8A7A-AC22553EDE2C}" srcOrd="0" destOrd="0" presId="urn:microsoft.com/office/officeart/2011/layout/HexagonRadial"/>
    <dgm:cxn modelId="{DFEF0ADA-5EC1-433D-9DFC-3F78DEF89880}" type="presParOf" srcId="{E386EE67-5B66-4843-B4D0-B07BDD275688}" destId="{6CC985B7-D701-462B-86A6-9C1444A11177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6909EFB-9CE9-4EB1-A5A8-A598F5141C3C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12FD7809-C06A-4F75-8300-9DEDBE1746EA}">
      <dgm:prSet phldrT="[Текст]"/>
      <dgm:spPr/>
      <dgm:t>
        <a:bodyPr/>
        <a:lstStyle/>
        <a:p>
          <a:r>
            <a:rPr lang="ru-RU" dirty="0" smtClean="0"/>
            <a:t>«Патриотический» контур технологий – 80 %</a:t>
          </a:r>
          <a:endParaRPr lang="ru-RU" dirty="0"/>
        </a:p>
      </dgm:t>
    </dgm:pt>
    <dgm:pt modelId="{BEAE9481-5B24-470D-9835-7E847545DD7D}" type="parTrans" cxnId="{8E6302FB-67F7-4B28-A174-A9CFD659FF99}">
      <dgm:prSet/>
      <dgm:spPr/>
      <dgm:t>
        <a:bodyPr/>
        <a:lstStyle/>
        <a:p>
          <a:endParaRPr lang="ru-RU"/>
        </a:p>
      </dgm:t>
    </dgm:pt>
    <dgm:pt modelId="{A48360DE-9E2D-4868-AB5F-647DB6D1A70A}" type="sibTrans" cxnId="{8E6302FB-67F7-4B28-A174-A9CFD659FF99}">
      <dgm:prSet/>
      <dgm:spPr/>
      <dgm:t>
        <a:bodyPr/>
        <a:lstStyle/>
        <a:p>
          <a:endParaRPr lang="ru-RU"/>
        </a:p>
      </dgm:t>
    </dgm:pt>
    <dgm:pt modelId="{FF7A7AA4-6253-40BC-9CA0-BADC593770F5}">
      <dgm:prSet phldrT="[Текст]"/>
      <dgm:spPr/>
      <dgm:t>
        <a:bodyPr/>
        <a:lstStyle/>
        <a:p>
          <a:r>
            <a:rPr lang="ru-RU" dirty="0" smtClean="0"/>
            <a:t>Технологии,</a:t>
          </a:r>
        </a:p>
        <a:p>
          <a:r>
            <a:rPr lang="ru-RU" dirty="0" smtClean="0"/>
            <a:t>Воспроизводящиеся в стране</a:t>
          </a:r>
          <a:endParaRPr lang="ru-RU" dirty="0"/>
        </a:p>
      </dgm:t>
    </dgm:pt>
    <dgm:pt modelId="{13BE49FC-16A1-4E0D-A41C-108D4F060ACB}" type="parTrans" cxnId="{EA98A65B-3B6D-40C5-A430-73CF8E52C5CF}">
      <dgm:prSet/>
      <dgm:spPr/>
      <dgm:t>
        <a:bodyPr/>
        <a:lstStyle/>
        <a:p>
          <a:endParaRPr lang="ru-RU"/>
        </a:p>
      </dgm:t>
    </dgm:pt>
    <dgm:pt modelId="{F83C2508-3876-4423-916F-B9A3BF9AFB03}" type="sibTrans" cxnId="{EA98A65B-3B6D-40C5-A430-73CF8E52C5CF}">
      <dgm:prSet/>
      <dgm:spPr/>
      <dgm:t>
        <a:bodyPr/>
        <a:lstStyle/>
        <a:p>
          <a:endParaRPr lang="ru-RU"/>
        </a:p>
      </dgm:t>
    </dgm:pt>
    <dgm:pt modelId="{D8ECE6B9-C5DA-4BEE-8CC7-EE75951DA9D7}">
      <dgm:prSet phldrT="[Текст]"/>
      <dgm:spPr/>
      <dgm:t>
        <a:bodyPr/>
        <a:lstStyle/>
        <a:p>
          <a:r>
            <a:rPr lang="ru-RU" dirty="0" smtClean="0"/>
            <a:t>Технологии, обеспечивающие безопасность (ВПК, госсектор и т.д.), отчасти массовый спрос</a:t>
          </a:r>
          <a:endParaRPr lang="ru-RU" dirty="0"/>
        </a:p>
      </dgm:t>
    </dgm:pt>
    <dgm:pt modelId="{A46DF724-20C1-4750-944E-769973C23150}" type="parTrans" cxnId="{EA66A766-3521-4B78-A95B-813677577086}">
      <dgm:prSet/>
      <dgm:spPr/>
      <dgm:t>
        <a:bodyPr/>
        <a:lstStyle/>
        <a:p>
          <a:endParaRPr lang="ru-RU"/>
        </a:p>
      </dgm:t>
    </dgm:pt>
    <dgm:pt modelId="{0A5FF8FA-33ED-4D0A-A673-93E7AAA04247}" type="sibTrans" cxnId="{EA66A766-3521-4B78-A95B-813677577086}">
      <dgm:prSet/>
      <dgm:spPr/>
      <dgm:t>
        <a:bodyPr/>
        <a:lstStyle/>
        <a:p>
          <a:endParaRPr lang="ru-RU"/>
        </a:p>
      </dgm:t>
    </dgm:pt>
    <dgm:pt modelId="{2EA680CE-8AEA-465A-B618-373159623424}">
      <dgm:prSet phldrT="[Текст]"/>
      <dgm:spPr/>
      <dgm:t>
        <a:bodyPr/>
        <a:lstStyle/>
        <a:p>
          <a:r>
            <a:rPr lang="ru-RU" dirty="0" smtClean="0"/>
            <a:t>«Космополитический» контур технологий – 20 %</a:t>
          </a:r>
          <a:endParaRPr lang="ru-RU" dirty="0"/>
        </a:p>
      </dgm:t>
    </dgm:pt>
    <dgm:pt modelId="{440F5B7B-4D1F-4FB1-89BA-DD2A54B0DFA1}" type="parTrans" cxnId="{6EF6F1EB-44D6-4780-9559-F19B98659D64}">
      <dgm:prSet/>
      <dgm:spPr/>
      <dgm:t>
        <a:bodyPr/>
        <a:lstStyle/>
        <a:p>
          <a:endParaRPr lang="ru-RU"/>
        </a:p>
      </dgm:t>
    </dgm:pt>
    <dgm:pt modelId="{A1C72F55-BCFA-400D-A315-C368AD27D6D6}" type="sibTrans" cxnId="{6EF6F1EB-44D6-4780-9559-F19B98659D64}">
      <dgm:prSet/>
      <dgm:spPr/>
      <dgm:t>
        <a:bodyPr/>
        <a:lstStyle/>
        <a:p>
          <a:endParaRPr lang="ru-RU"/>
        </a:p>
      </dgm:t>
    </dgm:pt>
    <dgm:pt modelId="{F8A7D66E-EA1E-4E27-9FCA-80AC2D164EE3}">
      <dgm:prSet phldrT="[Текст]"/>
      <dgm:spPr/>
      <dgm:t>
        <a:bodyPr/>
        <a:lstStyle/>
        <a:p>
          <a:r>
            <a:rPr lang="ru-RU" dirty="0" smtClean="0"/>
            <a:t>Технологии, импортируемые из-за рубежа</a:t>
          </a:r>
          <a:endParaRPr lang="ru-RU" dirty="0"/>
        </a:p>
      </dgm:t>
    </dgm:pt>
    <dgm:pt modelId="{D5548F6B-72A3-4764-A55C-259EED01D17B}" type="parTrans" cxnId="{F1240F40-699F-4292-8605-D9DDF5133249}">
      <dgm:prSet/>
      <dgm:spPr/>
      <dgm:t>
        <a:bodyPr/>
        <a:lstStyle/>
        <a:p>
          <a:endParaRPr lang="ru-RU"/>
        </a:p>
      </dgm:t>
    </dgm:pt>
    <dgm:pt modelId="{EE080547-9630-4AFB-AC39-D107F4DCF851}" type="sibTrans" cxnId="{F1240F40-699F-4292-8605-D9DDF5133249}">
      <dgm:prSet/>
      <dgm:spPr/>
      <dgm:t>
        <a:bodyPr/>
        <a:lstStyle/>
        <a:p>
          <a:endParaRPr lang="ru-RU"/>
        </a:p>
      </dgm:t>
    </dgm:pt>
    <dgm:pt modelId="{2B22F324-7A2F-47D1-BD8F-3144DB84D8CE}">
      <dgm:prSet phldrT="[Текст]"/>
      <dgm:spPr/>
      <dgm:t>
        <a:bodyPr/>
        <a:lstStyle/>
        <a:p>
          <a:r>
            <a:rPr lang="ru-RU" dirty="0" smtClean="0"/>
            <a:t>«Некритичные» + «опережающие» критичные технологии</a:t>
          </a:r>
          <a:endParaRPr lang="ru-RU" dirty="0"/>
        </a:p>
      </dgm:t>
    </dgm:pt>
    <dgm:pt modelId="{E21A208E-2B6C-4BF0-8AE8-AE936505349E}" type="parTrans" cxnId="{65703CC4-99B8-4313-93BE-78146329616A}">
      <dgm:prSet/>
      <dgm:spPr/>
      <dgm:t>
        <a:bodyPr/>
        <a:lstStyle/>
        <a:p>
          <a:endParaRPr lang="ru-RU"/>
        </a:p>
      </dgm:t>
    </dgm:pt>
    <dgm:pt modelId="{3A2CC2D6-6B35-4E6A-ADC6-99897B47844B}" type="sibTrans" cxnId="{65703CC4-99B8-4313-93BE-78146329616A}">
      <dgm:prSet/>
      <dgm:spPr/>
      <dgm:t>
        <a:bodyPr/>
        <a:lstStyle/>
        <a:p>
          <a:endParaRPr lang="ru-RU"/>
        </a:p>
      </dgm:t>
    </dgm:pt>
    <dgm:pt modelId="{62708186-A48E-4455-AEDD-F6B2CCA7D7D5}" type="pres">
      <dgm:prSet presAssocID="{16909EFB-9CE9-4EB1-A5A8-A598F5141C3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19B23E2-FDDD-42B2-86B1-F058D59036AB}" type="pres">
      <dgm:prSet presAssocID="{12FD7809-C06A-4F75-8300-9DEDBE1746EA}" presName="root" presStyleCnt="0"/>
      <dgm:spPr/>
    </dgm:pt>
    <dgm:pt modelId="{02885F0E-BE5A-486F-97BE-D9D7FA3B4F2A}" type="pres">
      <dgm:prSet presAssocID="{12FD7809-C06A-4F75-8300-9DEDBE1746EA}" presName="rootComposite" presStyleCnt="0"/>
      <dgm:spPr/>
    </dgm:pt>
    <dgm:pt modelId="{8636987B-29CA-4CA3-A014-83227D665333}" type="pres">
      <dgm:prSet presAssocID="{12FD7809-C06A-4F75-8300-9DEDBE1746EA}" presName="rootText" presStyleLbl="node1" presStyleIdx="0" presStyleCnt="2"/>
      <dgm:spPr/>
      <dgm:t>
        <a:bodyPr/>
        <a:lstStyle/>
        <a:p>
          <a:endParaRPr lang="ru-RU"/>
        </a:p>
      </dgm:t>
    </dgm:pt>
    <dgm:pt modelId="{84503EBB-376C-4842-AC6F-8EAAB95F2994}" type="pres">
      <dgm:prSet presAssocID="{12FD7809-C06A-4F75-8300-9DEDBE1746EA}" presName="rootConnector" presStyleLbl="node1" presStyleIdx="0" presStyleCnt="2"/>
      <dgm:spPr/>
      <dgm:t>
        <a:bodyPr/>
        <a:lstStyle/>
        <a:p>
          <a:endParaRPr lang="ru-RU"/>
        </a:p>
      </dgm:t>
    </dgm:pt>
    <dgm:pt modelId="{B836E32C-A09C-438D-88AA-85A275EA1ACE}" type="pres">
      <dgm:prSet presAssocID="{12FD7809-C06A-4F75-8300-9DEDBE1746EA}" presName="childShape" presStyleCnt="0"/>
      <dgm:spPr/>
    </dgm:pt>
    <dgm:pt modelId="{117344C6-448F-404C-B392-054EF637350D}" type="pres">
      <dgm:prSet presAssocID="{13BE49FC-16A1-4E0D-A41C-108D4F060ACB}" presName="Name13" presStyleLbl="parChTrans1D2" presStyleIdx="0" presStyleCnt="4"/>
      <dgm:spPr/>
      <dgm:t>
        <a:bodyPr/>
        <a:lstStyle/>
        <a:p>
          <a:endParaRPr lang="ru-RU"/>
        </a:p>
      </dgm:t>
    </dgm:pt>
    <dgm:pt modelId="{4E6C5CCC-305C-490E-A77C-6C9E30835B40}" type="pres">
      <dgm:prSet presAssocID="{FF7A7AA4-6253-40BC-9CA0-BADC593770F5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D4DA84-4862-42C5-8271-9E64EFA4C899}" type="pres">
      <dgm:prSet presAssocID="{A46DF724-20C1-4750-944E-769973C23150}" presName="Name13" presStyleLbl="parChTrans1D2" presStyleIdx="1" presStyleCnt="4"/>
      <dgm:spPr/>
      <dgm:t>
        <a:bodyPr/>
        <a:lstStyle/>
        <a:p>
          <a:endParaRPr lang="ru-RU"/>
        </a:p>
      </dgm:t>
    </dgm:pt>
    <dgm:pt modelId="{91EC5BA4-35AC-4A97-8D29-3EFD87ED32B5}" type="pres">
      <dgm:prSet presAssocID="{D8ECE6B9-C5DA-4BEE-8CC7-EE75951DA9D7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5EBE30-D6C0-4B85-8F71-6F3AE6F6C927}" type="pres">
      <dgm:prSet presAssocID="{2EA680CE-8AEA-465A-B618-373159623424}" presName="root" presStyleCnt="0"/>
      <dgm:spPr/>
    </dgm:pt>
    <dgm:pt modelId="{054FFA9C-1D70-4B25-B773-AB06273A79E1}" type="pres">
      <dgm:prSet presAssocID="{2EA680CE-8AEA-465A-B618-373159623424}" presName="rootComposite" presStyleCnt="0"/>
      <dgm:spPr/>
    </dgm:pt>
    <dgm:pt modelId="{372B70ED-0BAE-4C57-91BF-79E997AD21A8}" type="pres">
      <dgm:prSet presAssocID="{2EA680CE-8AEA-465A-B618-373159623424}" presName="rootText" presStyleLbl="node1" presStyleIdx="1" presStyleCnt="2"/>
      <dgm:spPr/>
      <dgm:t>
        <a:bodyPr/>
        <a:lstStyle/>
        <a:p>
          <a:endParaRPr lang="ru-RU"/>
        </a:p>
      </dgm:t>
    </dgm:pt>
    <dgm:pt modelId="{69AFFDB9-C07B-4BEF-B902-FAABDA403E59}" type="pres">
      <dgm:prSet presAssocID="{2EA680CE-8AEA-465A-B618-373159623424}" presName="rootConnector" presStyleLbl="node1" presStyleIdx="1" presStyleCnt="2"/>
      <dgm:spPr/>
      <dgm:t>
        <a:bodyPr/>
        <a:lstStyle/>
        <a:p>
          <a:endParaRPr lang="ru-RU"/>
        </a:p>
      </dgm:t>
    </dgm:pt>
    <dgm:pt modelId="{C6CC1CB3-F6DB-47A7-9113-2FF0A3DF58CD}" type="pres">
      <dgm:prSet presAssocID="{2EA680CE-8AEA-465A-B618-373159623424}" presName="childShape" presStyleCnt="0"/>
      <dgm:spPr/>
    </dgm:pt>
    <dgm:pt modelId="{1B103689-4CA7-45F1-B798-8177522A6438}" type="pres">
      <dgm:prSet presAssocID="{D5548F6B-72A3-4764-A55C-259EED01D17B}" presName="Name13" presStyleLbl="parChTrans1D2" presStyleIdx="2" presStyleCnt="4"/>
      <dgm:spPr/>
      <dgm:t>
        <a:bodyPr/>
        <a:lstStyle/>
        <a:p>
          <a:endParaRPr lang="ru-RU"/>
        </a:p>
      </dgm:t>
    </dgm:pt>
    <dgm:pt modelId="{C4242A25-7953-481E-96B2-4F79D4E2F649}" type="pres">
      <dgm:prSet presAssocID="{F8A7D66E-EA1E-4E27-9FCA-80AC2D164EE3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5EABA6-447A-45CC-8102-D7E876723519}" type="pres">
      <dgm:prSet presAssocID="{E21A208E-2B6C-4BF0-8AE8-AE936505349E}" presName="Name13" presStyleLbl="parChTrans1D2" presStyleIdx="3" presStyleCnt="4"/>
      <dgm:spPr/>
      <dgm:t>
        <a:bodyPr/>
        <a:lstStyle/>
        <a:p>
          <a:endParaRPr lang="ru-RU"/>
        </a:p>
      </dgm:t>
    </dgm:pt>
    <dgm:pt modelId="{45453EFD-3CB5-4EAF-9EB4-E71A637EB7EE}" type="pres">
      <dgm:prSet presAssocID="{2B22F324-7A2F-47D1-BD8F-3144DB84D8CE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733ABD-1511-45CB-9793-D50E5BAF0772}" type="presOf" srcId="{F8A7D66E-EA1E-4E27-9FCA-80AC2D164EE3}" destId="{C4242A25-7953-481E-96B2-4F79D4E2F649}" srcOrd="0" destOrd="0" presId="urn:microsoft.com/office/officeart/2005/8/layout/hierarchy3"/>
    <dgm:cxn modelId="{EA98A65B-3B6D-40C5-A430-73CF8E52C5CF}" srcId="{12FD7809-C06A-4F75-8300-9DEDBE1746EA}" destId="{FF7A7AA4-6253-40BC-9CA0-BADC593770F5}" srcOrd="0" destOrd="0" parTransId="{13BE49FC-16A1-4E0D-A41C-108D4F060ACB}" sibTransId="{F83C2508-3876-4423-916F-B9A3BF9AFB03}"/>
    <dgm:cxn modelId="{C78F954E-54A3-4AB5-862D-2575A1D4C9B7}" type="presOf" srcId="{2EA680CE-8AEA-465A-B618-373159623424}" destId="{372B70ED-0BAE-4C57-91BF-79E997AD21A8}" srcOrd="0" destOrd="0" presId="urn:microsoft.com/office/officeart/2005/8/layout/hierarchy3"/>
    <dgm:cxn modelId="{17FBDEC3-A216-431B-82DA-DB3F33A7A089}" type="presOf" srcId="{A46DF724-20C1-4750-944E-769973C23150}" destId="{77D4DA84-4862-42C5-8271-9E64EFA4C899}" srcOrd="0" destOrd="0" presId="urn:microsoft.com/office/officeart/2005/8/layout/hierarchy3"/>
    <dgm:cxn modelId="{F1240F40-699F-4292-8605-D9DDF5133249}" srcId="{2EA680CE-8AEA-465A-B618-373159623424}" destId="{F8A7D66E-EA1E-4E27-9FCA-80AC2D164EE3}" srcOrd="0" destOrd="0" parTransId="{D5548F6B-72A3-4764-A55C-259EED01D17B}" sibTransId="{EE080547-9630-4AFB-AC39-D107F4DCF851}"/>
    <dgm:cxn modelId="{98A50416-963A-40F3-94C1-E1C4F3F0F7EC}" type="presOf" srcId="{FF7A7AA4-6253-40BC-9CA0-BADC593770F5}" destId="{4E6C5CCC-305C-490E-A77C-6C9E30835B40}" srcOrd="0" destOrd="0" presId="urn:microsoft.com/office/officeart/2005/8/layout/hierarchy3"/>
    <dgm:cxn modelId="{51BAB8F6-AF7B-4853-A4F0-8B1726E82B9E}" type="presOf" srcId="{D8ECE6B9-C5DA-4BEE-8CC7-EE75951DA9D7}" destId="{91EC5BA4-35AC-4A97-8D29-3EFD87ED32B5}" srcOrd="0" destOrd="0" presId="urn:microsoft.com/office/officeart/2005/8/layout/hierarchy3"/>
    <dgm:cxn modelId="{65703CC4-99B8-4313-93BE-78146329616A}" srcId="{2EA680CE-8AEA-465A-B618-373159623424}" destId="{2B22F324-7A2F-47D1-BD8F-3144DB84D8CE}" srcOrd="1" destOrd="0" parTransId="{E21A208E-2B6C-4BF0-8AE8-AE936505349E}" sibTransId="{3A2CC2D6-6B35-4E6A-ADC6-99897B47844B}"/>
    <dgm:cxn modelId="{8E6302FB-67F7-4B28-A174-A9CFD659FF99}" srcId="{16909EFB-9CE9-4EB1-A5A8-A598F5141C3C}" destId="{12FD7809-C06A-4F75-8300-9DEDBE1746EA}" srcOrd="0" destOrd="0" parTransId="{BEAE9481-5B24-470D-9835-7E847545DD7D}" sibTransId="{A48360DE-9E2D-4868-AB5F-647DB6D1A70A}"/>
    <dgm:cxn modelId="{EA66A766-3521-4B78-A95B-813677577086}" srcId="{12FD7809-C06A-4F75-8300-9DEDBE1746EA}" destId="{D8ECE6B9-C5DA-4BEE-8CC7-EE75951DA9D7}" srcOrd="1" destOrd="0" parTransId="{A46DF724-20C1-4750-944E-769973C23150}" sibTransId="{0A5FF8FA-33ED-4D0A-A673-93E7AAA04247}"/>
    <dgm:cxn modelId="{D9081B43-DA88-439F-BAD4-A798FDCD94B0}" type="presOf" srcId="{12FD7809-C06A-4F75-8300-9DEDBE1746EA}" destId="{84503EBB-376C-4842-AC6F-8EAAB95F2994}" srcOrd="1" destOrd="0" presId="urn:microsoft.com/office/officeart/2005/8/layout/hierarchy3"/>
    <dgm:cxn modelId="{6EF6F1EB-44D6-4780-9559-F19B98659D64}" srcId="{16909EFB-9CE9-4EB1-A5A8-A598F5141C3C}" destId="{2EA680CE-8AEA-465A-B618-373159623424}" srcOrd="1" destOrd="0" parTransId="{440F5B7B-4D1F-4FB1-89BA-DD2A54B0DFA1}" sibTransId="{A1C72F55-BCFA-400D-A315-C368AD27D6D6}"/>
    <dgm:cxn modelId="{C3AB5684-21AF-431E-89FB-3EAC995E3B90}" type="presOf" srcId="{D5548F6B-72A3-4764-A55C-259EED01D17B}" destId="{1B103689-4CA7-45F1-B798-8177522A6438}" srcOrd="0" destOrd="0" presId="urn:microsoft.com/office/officeart/2005/8/layout/hierarchy3"/>
    <dgm:cxn modelId="{E0F92758-9C00-45FA-8EC7-21CCDA6E8D0A}" type="presOf" srcId="{16909EFB-9CE9-4EB1-A5A8-A598F5141C3C}" destId="{62708186-A48E-4455-AEDD-F6B2CCA7D7D5}" srcOrd="0" destOrd="0" presId="urn:microsoft.com/office/officeart/2005/8/layout/hierarchy3"/>
    <dgm:cxn modelId="{29D1DEE4-A260-4995-82F1-4E526D6705B5}" type="presOf" srcId="{2B22F324-7A2F-47D1-BD8F-3144DB84D8CE}" destId="{45453EFD-3CB5-4EAF-9EB4-E71A637EB7EE}" srcOrd="0" destOrd="0" presId="urn:microsoft.com/office/officeart/2005/8/layout/hierarchy3"/>
    <dgm:cxn modelId="{8F6E9B3F-AF27-481D-9323-D06000C0CFCA}" type="presOf" srcId="{2EA680CE-8AEA-465A-B618-373159623424}" destId="{69AFFDB9-C07B-4BEF-B902-FAABDA403E59}" srcOrd="1" destOrd="0" presId="urn:microsoft.com/office/officeart/2005/8/layout/hierarchy3"/>
    <dgm:cxn modelId="{76776CA3-BEF4-4F89-AE09-DE033C74408E}" type="presOf" srcId="{E21A208E-2B6C-4BF0-8AE8-AE936505349E}" destId="{3D5EABA6-447A-45CC-8102-D7E876723519}" srcOrd="0" destOrd="0" presId="urn:microsoft.com/office/officeart/2005/8/layout/hierarchy3"/>
    <dgm:cxn modelId="{0F189740-E767-4020-9B5E-5DF4CF85ABE4}" type="presOf" srcId="{13BE49FC-16A1-4E0D-A41C-108D4F060ACB}" destId="{117344C6-448F-404C-B392-054EF637350D}" srcOrd="0" destOrd="0" presId="urn:microsoft.com/office/officeart/2005/8/layout/hierarchy3"/>
    <dgm:cxn modelId="{9BC8794E-D343-44D0-8601-CB8FDB5C25B7}" type="presOf" srcId="{12FD7809-C06A-4F75-8300-9DEDBE1746EA}" destId="{8636987B-29CA-4CA3-A014-83227D665333}" srcOrd="0" destOrd="0" presId="urn:microsoft.com/office/officeart/2005/8/layout/hierarchy3"/>
    <dgm:cxn modelId="{2B386142-BF17-49FA-A228-09AA1953DF63}" type="presParOf" srcId="{62708186-A48E-4455-AEDD-F6B2CCA7D7D5}" destId="{A19B23E2-FDDD-42B2-86B1-F058D59036AB}" srcOrd="0" destOrd="0" presId="urn:microsoft.com/office/officeart/2005/8/layout/hierarchy3"/>
    <dgm:cxn modelId="{70FCBF85-73AD-47A3-9EA9-869558C3E905}" type="presParOf" srcId="{A19B23E2-FDDD-42B2-86B1-F058D59036AB}" destId="{02885F0E-BE5A-486F-97BE-D9D7FA3B4F2A}" srcOrd="0" destOrd="0" presId="urn:microsoft.com/office/officeart/2005/8/layout/hierarchy3"/>
    <dgm:cxn modelId="{42026FB6-C021-4D1B-BF4C-15B7E601EF1F}" type="presParOf" srcId="{02885F0E-BE5A-486F-97BE-D9D7FA3B4F2A}" destId="{8636987B-29CA-4CA3-A014-83227D665333}" srcOrd="0" destOrd="0" presId="urn:microsoft.com/office/officeart/2005/8/layout/hierarchy3"/>
    <dgm:cxn modelId="{4BFE893A-504F-45D3-B021-C72498B8D0FA}" type="presParOf" srcId="{02885F0E-BE5A-486F-97BE-D9D7FA3B4F2A}" destId="{84503EBB-376C-4842-AC6F-8EAAB95F2994}" srcOrd="1" destOrd="0" presId="urn:microsoft.com/office/officeart/2005/8/layout/hierarchy3"/>
    <dgm:cxn modelId="{3A6ED5B6-3EF6-4AAD-9A9B-56C87B299DB8}" type="presParOf" srcId="{A19B23E2-FDDD-42B2-86B1-F058D59036AB}" destId="{B836E32C-A09C-438D-88AA-85A275EA1ACE}" srcOrd="1" destOrd="0" presId="urn:microsoft.com/office/officeart/2005/8/layout/hierarchy3"/>
    <dgm:cxn modelId="{AB21DE63-8D96-4529-B5EC-DD1EC4CBEFC6}" type="presParOf" srcId="{B836E32C-A09C-438D-88AA-85A275EA1ACE}" destId="{117344C6-448F-404C-B392-054EF637350D}" srcOrd="0" destOrd="0" presId="urn:microsoft.com/office/officeart/2005/8/layout/hierarchy3"/>
    <dgm:cxn modelId="{00274415-A3A2-4280-9B4C-E9926E80F9FC}" type="presParOf" srcId="{B836E32C-A09C-438D-88AA-85A275EA1ACE}" destId="{4E6C5CCC-305C-490E-A77C-6C9E30835B40}" srcOrd="1" destOrd="0" presId="urn:microsoft.com/office/officeart/2005/8/layout/hierarchy3"/>
    <dgm:cxn modelId="{113DBB53-AC42-4319-8E11-FB7DE5DCD793}" type="presParOf" srcId="{B836E32C-A09C-438D-88AA-85A275EA1ACE}" destId="{77D4DA84-4862-42C5-8271-9E64EFA4C899}" srcOrd="2" destOrd="0" presId="urn:microsoft.com/office/officeart/2005/8/layout/hierarchy3"/>
    <dgm:cxn modelId="{FFAD997A-939D-4D74-AF36-5E886A33189F}" type="presParOf" srcId="{B836E32C-A09C-438D-88AA-85A275EA1ACE}" destId="{91EC5BA4-35AC-4A97-8D29-3EFD87ED32B5}" srcOrd="3" destOrd="0" presId="urn:microsoft.com/office/officeart/2005/8/layout/hierarchy3"/>
    <dgm:cxn modelId="{13F497B4-5229-4753-99E0-E9831465A2AE}" type="presParOf" srcId="{62708186-A48E-4455-AEDD-F6B2CCA7D7D5}" destId="{B15EBE30-D6C0-4B85-8F71-6F3AE6F6C927}" srcOrd="1" destOrd="0" presId="urn:microsoft.com/office/officeart/2005/8/layout/hierarchy3"/>
    <dgm:cxn modelId="{5AB70B86-232A-4A3C-A5C3-35418275150A}" type="presParOf" srcId="{B15EBE30-D6C0-4B85-8F71-6F3AE6F6C927}" destId="{054FFA9C-1D70-4B25-B773-AB06273A79E1}" srcOrd="0" destOrd="0" presId="urn:microsoft.com/office/officeart/2005/8/layout/hierarchy3"/>
    <dgm:cxn modelId="{59979EFF-DE6E-451A-A526-4F4F5E04637E}" type="presParOf" srcId="{054FFA9C-1D70-4B25-B773-AB06273A79E1}" destId="{372B70ED-0BAE-4C57-91BF-79E997AD21A8}" srcOrd="0" destOrd="0" presId="urn:microsoft.com/office/officeart/2005/8/layout/hierarchy3"/>
    <dgm:cxn modelId="{183FA44F-1EB2-4892-A0B1-EB3211E9F33B}" type="presParOf" srcId="{054FFA9C-1D70-4B25-B773-AB06273A79E1}" destId="{69AFFDB9-C07B-4BEF-B902-FAABDA403E59}" srcOrd="1" destOrd="0" presId="urn:microsoft.com/office/officeart/2005/8/layout/hierarchy3"/>
    <dgm:cxn modelId="{E2535A57-13D0-4125-A238-FFF42428C478}" type="presParOf" srcId="{B15EBE30-D6C0-4B85-8F71-6F3AE6F6C927}" destId="{C6CC1CB3-F6DB-47A7-9113-2FF0A3DF58CD}" srcOrd="1" destOrd="0" presId="urn:microsoft.com/office/officeart/2005/8/layout/hierarchy3"/>
    <dgm:cxn modelId="{18A38D68-5C46-482F-9B2A-17F3AF8ABAC8}" type="presParOf" srcId="{C6CC1CB3-F6DB-47A7-9113-2FF0A3DF58CD}" destId="{1B103689-4CA7-45F1-B798-8177522A6438}" srcOrd="0" destOrd="0" presId="urn:microsoft.com/office/officeart/2005/8/layout/hierarchy3"/>
    <dgm:cxn modelId="{EC2203A4-97A1-414B-A477-C2B593537092}" type="presParOf" srcId="{C6CC1CB3-F6DB-47A7-9113-2FF0A3DF58CD}" destId="{C4242A25-7953-481E-96B2-4F79D4E2F649}" srcOrd="1" destOrd="0" presId="urn:microsoft.com/office/officeart/2005/8/layout/hierarchy3"/>
    <dgm:cxn modelId="{1B1AAD5F-2571-48DD-A065-5082683E4254}" type="presParOf" srcId="{C6CC1CB3-F6DB-47A7-9113-2FF0A3DF58CD}" destId="{3D5EABA6-447A-45CC-8102-D7E876723519}" srcOrd="2" destOrd="0" presId="urn:microsoft.com/office/officeart/2005/8/layout/hierarchy3"/>
    <dgm:cxn modelId="{8E5A3326-4D40-4449-AA28-E6FABBB6790E}" type="presParOf" srcId="{C6CC1CB3-F6DB-47A7-9113-2FF0A3DF58CD}" destId="{45453EFD-3CB5-4EAF-9EB4-E71A637EB7E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75C5541-FE13-4918-B792-D8C14A828C70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491DC853-3CBC-4A58-B369-5FC3ECD8D350}">
      <dgm:prSet phldrT="[Текст]" custT="1"/>
      <dgm:spPr/>
      <dgm:t>
        <a:bodyPr/>
        <a:lstStyle/>
        <a:p>
          <a:r>
            <a:rPr lang="ru-RU" sz="1600" dirty="0" smtClean="0"/>
            <a:t>«Протекционистские отрасли» - 80 %</a:t>
          </a:r>
          <a:endParaRPr lang="ru-RU" sz="1600" dirty="0"/>
        </a:p>
      </dgm:t>
    </dgm:pt>
    <dgm:pt modelId="{099BA95E-8761-4BFE-841D-18B7D03E4299}" type="parTrans" cxnId="{0724D696-7638-45E0-8CEE-18BA0162EB3C}">
      <dgm:prSet/>
      <dgm:spPr/>
      <dgm:t>
        <a:bodyPr/>
        <a:lstStyle/>
        <a:p>
          <a:endParaRPr lang="ru-RU"/>
        </a:p>
      </dgm:t>
    </dgm:pt>
    <dgm:pt modelId="{81798BAA-6280-48F1-971D-61A88D620800}" type="sibTrans" cxnId="{0724D696-7638-45E0-8CEE-18BA0162EB3C}">
      <dgm:prSet/>
      <dgm:spPr/>
      <dgm:t>
        <a:bodyPr/>
        <a:lstStyle/>
        <a:p>
          <a:endParaRPr lang="ru-RU"/>
        </a:p>
      </dgm:t>
    </dgm:pt>
    <dgm:pt modelId="{DC692D0E-8861-4F43-A708-FE2BF393532B}">
      <dgm:prSet phldrT="[Текст]" custT="1"/>
      <dgm:spPr/>
      <dgm:t>
        <a:bodyPr/>
        <a:lstStyle/>
        <a:p>
          <a:r>
            <a:rPr lang="ru-RU" sz="2400" dirty="0" smtClean="0"/>
            <a:t>Те же ВПК и госсектор и др.  </a:t>
          </a:r>
          <a:endParaRPr lang="ru-RU" sz="2400" dirty="0"/>
        </a:p>
      </dgm:t>
    </dgm:pt>
    <dgm:pt modelId="{4463F25D-A391-4816-BE2E-0075BF76DB33}" type="parTrans" cxnId="{F74F47E2-C664-4528-A61E-82A3E8FC5E49}">
      <dgm:prSet/>
      <dgm:spPr/>
      <dgm:t>
        <a:bodyPr/>
        <a:lstStyle/>
        <a:p>
          <a:endParaRPr lang="ru-RU"/>
        </a:p>
      </dgm:t>
    </dgm:pt>
    <dgm:pt modelId="{FB0BA709-B156-4360-B2AE-8ED90157FF61}" type="sibTrans" cxnId="{F74F47E2-C664-4528-A61E-82A3E8FC5E49}">
      <dgm:prSet/>
      <dgm:spPr/>
      <dgm:t>
        <a:bodyPr/>
        <a:lstStyle/>
        <a:p>
          <a:endParaRPr lang="ru-RU"/>
        </a:p>
      </dgm:t>
    </dgm:pt>
    <dgm:pt modelId="{EAE29C08-8AFF-4677-BE47-935DA5FE51B0}">
      <dgm:prSet phldrT="[Текст]"/>
      <dgm:spPr/>
      <dgm:t>
        <a:bodyPr/>
        <a:lstStyle/>
        <a:p>
          <a:r>
            <a:rPr lang="ru-RU" dirty="0" smtClean="0"/>
            <a:t>Связаны с базовыми потребностями</a:t>
          </a:r>
          <a:endParaRPr lang="ru-RU" dirty="0"/>
        </a:p>
      </dgm:t>
    </dgm:pt>
    <dgm:pt modelId="{FA4FC325-FF47-41D1-BC63-FEFD68E3400E}" type="parTrans" cxnId="{3E0D38CB-9C98-4961-9941-2394BE5507A0}">
      <dgm:prSet/>
      <dgm:spPr/>
      <dgm:t>
        <a:bodyPr/>
        <a:lstStyle/>
        <a:p>
          <a:endParaRPr lang="ru-RU"/>
        </a:p>
      </dgm:t>
    </dgm:pt>
    <dgm:pt modelId="{7BA4C0F4-D3C8-4C10-B954-9C01C1B2F36F}" type="sibTrans" cxnId="{3E0D38CB-9C98-4961-9941-2394BE5507A0}">
      <dgm:prSet/>
      <dgm:spPr/>
      <dgm:t>
        <a:bodyPr/>
        <a:lstStyle/>
        <a:p>
          <a:endParaRPr lang="ru-RU"/>
        </a:p>
      </dgm:t>
    </dgm:pt>
    <dgm:pt modelId="{CEAD456F-1873-4937-9BE4-AC95974BA4EE}">
      <dgm:prSet phldrT="[Текст]" custT="1"/>
      <dgm:spPr/>
      <dgm:t>
        <a:bodyPr/>
        <a:lstStyle/>
        <a:p>
          <a:r>
            <a:rPr lang="ru-RU" sz="1600" dirty="0" smtClean="0"/>
            <a:t>«Фритредерские отрасли» – 20 %</a:t>
          </a:r>
          <a:endParaRPr lang="ru-RU" sz="1600" dirty="0"/>
        </a:p>
      </dgm:t>
    </dgm:pt>
    <dgm:pt modelId="{D9C4E3F2-B17A-4B42-8510-A69C50F3EF6E}" type="parTrans" cxnId="{3B58CAB5-934B-41C1-B801-CA9684BD5C67}">
      <dgm:prSet/>
      <dgm:spPr/>
      <dgm:t>
        <a:bodyPr/>
        <a:lstStyle/>
        <a:p>
          <a:endParaRPr lang="ru-RU"/>
        </a:p>
      </dgm:t>
    </dgm:pt>
    <dgm:pt modelId="{9B3F7ADB-7771-4ECA-8935-D181392F1F31}" type="sibTrans" cxnId="{3B58CAB5-934B-41C1-B801-CA9684BD5C67}">
      <dgm:prSet/>
      <dgm:spPr/>
      <dgm:t>
        <a:bodyPr/>
        <a:lstStyle/>
        <a:p>
          <a:endParaRPr lang="ru-RU"/>
        </a:p>
      </dgm:t>
    </dgm:pt>
    <dgm:pt modelId="{2F88A5BF-CF0A-4D3E-9A8F-E4C8B1E2447A}">
      <dgm:prSet phldrT="[Текст]"/>
      <dgm:spPr/>
      <dgm:t>
        <a:bodyPr/>
        <a:lstStyle/>
        <a:p>
          <a:r>
            <a:rPr lang="ru-RU" dirty="0" smtClean="0"/>
            <a:t>«Новые отрасли»</a:t>
          </a:r>
          <a:endParaRPr lang="ru-RU" dirty="0"/>
        </a:p>
      </dgm:t>
    </dgm:pt>
    <dgm:pt modelId="{18E436B9-A49B-42C8-A90D-C7C948BED051}" type="parTrans" cxnId="{2498F363-B762-4511-B876-2D06C2BDCB04}">
      <dgm:prSet/>
      <dgm:spPr/>
      <dgm:t>
        <a:bodyPr/>
        <a:lstStyle/>
        <a:p>
          <a:endParaRPr lang="ru-RU"/>
        </a:p>
      </dgm:t>
    </dgm:pt>
    <dgm:pt modelId="{EA0BFE44-200C-40C4-88B3-10C65238927B}" type="sibTrans" cxnId="{2498F363-B762-4511-B876-2D06C2BDCB04}">
      <dgm:prSet/>
      <dgm:spPr/>
      <dgm:t>
        <a:bodyPr/>
        <a:lstStyle/>
        <a:p>
          <a:endParaRPr lang="ru-RU"/>
        </a:p>
      </dgm:t>
    </dgm:pt>
    <dgm:pt modelId="{FE4DB8FE-A69F-4EE3-8AC9-64257769F3C6}">
      <dgm:prSet phldrT="[Текст]"/>
      <dgm:spPr/>
      <dgm:t>
        <a:bodyPr/>
        <a:lstStyle/>
        <a:p>
          <a:r>
            <a:rPr lang="ru-RU" dirty="0" smtClean="0"/>
            <a:t>Отрасли с «сильным потребительским эффектом»</a:t>
          </a:r>
          <a:endParaRPr lang="ru-RU" dirty="0"/>
        </a:p>
      </dgm:t>
    </dgm:pt>
    <dgm:pt modelId="{35FB4639-9B61-4050-BA5F-C6BB756C0359}" type="parTrans" cxnId="{86ECAD99-DAD7-4993-878B-FA73ECBD1088}">
      <dgm:prSet/>
      <dgm:spPr/>
      <dgm:t>
        <a:bodyPr/>
        <a:lstStyle/>
        <a:p>
          <a:endParaRPr lang="ru-RU"/>
        </a:p>
      </dgm:t>
    </dgm:pt>
    <dgm:pt modelId="{65429602-F276-43EA-8B92-737EC4C612A2}" type="sibTrans" cxnId="{86ECAD99-DAD7-4993-878B-FA73ECBD1088}">
      <dgm:prSet/>
      <dgm:spPr/>
      <dgm:t>
        <a:bodyPr/>
        <a:lstStyle/>
        <a:p>
          <a:endParaRPr lang="ru-RU"/>
        </a:p>
      </dgm:t>
    </dgm:pt>
    <dgm:pt modelId="{21DC44F4-903A-4868-9154-D343DFA6BDF5}" type="pres">
      <dgm:prSet presAssocID="{775C5541-FE13-4918-B792-D8C14A828C7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BB948E4-DE60-4006-985C-0504AAA9A619}" type="pres">
      <dgm:prSet presAssocID="{491DC853-3CBC-4A58-B369-5FC3ECD8D350}" presName="root" presStyleCnt="0"/>
      <dgm:spPr/>
    </dgm:pt>
    <dgm:pt modelId="{5B88E7D1-B507-48C5-B7F8-9A9C6DAE44EE}" type="pres">
      <dgm:prSet presAssocID="{491DC853-3CBC-4A58-B369-5FC3ECD8D350}" presName="rootComposite" presStyleCnt="0"/>
      <dgm:spPr/>
    </dgm:pt>
    <dgm:pt modelId="{3FD5B046-1210-45C3-A956-185255C3E534}" type="pres">
      <dgm:prSet presAssocID="{491DC853-3CBC-4A58-B369-5FC3ECD8D350}" presName="rootText" presStyleLbl="node1" presStyleIdx="0" presStyleCnt="2"/>
      <dgm:spPr/>
      <dgm:t>
        <a:bodyPr/>
        <a:lstStyle/>
        <a:p>
          <a:endParaRPr lang="ru-RU"/>
        </a:p>
      </dgm:t>
    </dgm:pt>
    <dgm:pt modelId="{FA184AA7-17D8-48AB-BAB5-D951CA85428E}" type="pres">
      <dgm:prSet presAssocID="{491DC853-3CBC-4A58-B369-5FC3ECD8D350}" presName="rootConnector" presStyleLbl="node1" presStyleIdx="0" presStyleCnt="2"/>
      <dgm:spPr/>
      <dgm:t>
        <a:bodyPr/>
        <a:lstStyle/>
        <a:p>
          <a:endParaRPr lang="ru-RU"/>
        </a:p>
      </dgm:t>
    </dgm:pt>
    <dgm:pt modelId="{FF69C8A3-8834-453E-BA90-2AA19AAA5F96}" type="pres">
      <dgm:prSet presAssocID="{491DC853-3CBC-4A58-B369-5FC3ECD8D350}" presName="childShape" presStyleCnt="0"/>
      <dgm:spPr/>
    </dgm:pt>
    <dgm:pt modelId="{DEA3DDC2-9DC3-458F-A4FF-E6677AC84E81}" type="pres">
      <dgm:prSet presAssocID="{4463F25D-A391-4816-BE2E-0075BF76DB33}" presName="Name13" presStyleLbl="parChTrans1D2" presStyleIdx="0" presStyleCnt="4"/>
      <dgm:spPr/>
      <dgm:t>
        <a:bodyPr/>
        <a:lstStyle/>
        <a:p>
          <a:endParaRPr lang="ru-RU"/>
        </a:p>
      </dgm:t>
    </dgm:pt>
    <dgm:pt modelId="{6E45A545-D247-43BC-8E6B-C870CE84B48D}" type="pres">
      <dgm:prSet presAssocID="{DC692D0E-8861-4F43-A708-FE2BF393532B}" presName="childText" presStyleLbl="bgAcc1" presStyleIdx="0" presStyleCnt="4" custScaleX="98707" custScaleY="110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5A7A58-7A07-4D25-9F8C-F40042E1C48C}" type="pres">
      <dgm:prSet presAssocID="{FA4FC325-FF47-41D1-BC63-FEFD68E3400E}" presName="Name13" presStyleLbl="parChTrans1D2" presStyleIdx="1" presStyleCnt="4"/>
      <dgm:spPr/>
      <dgm:t>
        <a:bodyPr/>
        <a:lstStyle/>
        <a:p>
          <a:endParaRPr lang="ru-RU"/>
        </a:p>
      </dgm:t>
    </dgm:pt>
    <dgm:pt modelId="{405F8DDB-D6F9-4269-8BD9-9B8090D217AA}" type="pres">
      <dgm:prSet presAssocID="{EAE29C08-8AFF-4677-BE47-935DA5FE51B0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7270F-7DA2-4FFB-B873-AD3FB20A1431}" type="pres">
      <dgm:prSet presAssocID="{CEAD456F-1873-4937-9BE4-AC95974BA4EE}" presName="root" presStyleCnt="0"/>
      <dgm:spPr/>
    </dgm:pt>
    <dgm:pt modelId="{EF91FE38-3479-4D8F-9BBB-C3ABF173501C}" type="pres">
      <dgm:prSet presAssocID="{CEAD456F-1873-4937-9BE4-AC95974BA4EE}" presName="rootComposite" presStyleCnt="0"/>
      <dgm:spPr/>
    </dgm:pt>
    <dgm:pt modelId="{56B42C1C-455C-4EA7-B4DE-A96BF5C854C9}" type="pres">
      <dgm:prSet presAssocID="{CEAD456F-1873-4937-9BE4-AC95974BA4EE}" presName="rootText" presStyleLbl="node1" presStyleIdx="1" presStyleCnt="2"/>
      <dgm:spPr/>
      <dgm:t>
        <a:bodyPr/>
        <a:lstStyle/>
        <a:p>
          <a:endParaRPr lang="ru-RU"/>
        </a:p>
      </dgm:t>
    </dgm:pt>
    <dgm:pt modelId="{8EF8DEB3-16BE-429B-B94A-FA904ECE0435}" type="pres">
      <dgm:prSet presAssocID="{CEAD456F-1873-4937-9BE4-AC95974BA4EE}" presName="rootConnector" presStyleLbl="node1" presStyleIdx="1" presStyleCnt="2"/>
      <dgm:spPr/>
      <dgm:t>
        <a:bodyPr/>
        <a:lstStyle/>
        <a:p>
          <a:endParaRPr lang="ru-RU"/>
        </a:p>
      </dgm:t>
    </dgm:pt>
    <dgm:pt modelId="{18E1772E-BABD-466F-B73D-AFAF710F20ED}" type="pres">
      <dgm:prSet presAssocID="{CEAD456F-1873-4937-9BE4-AC95974BA4EE}" presName="childShape" presStyleCnt="0"/>
      <dgm:spPr/>
    </dgm:pt>
    <dgm:pt modelId="{D1632FE6-7CD9-4920-A2A6-D3CD3217D4CB}" type="pres">
      <dgm:prSet presAssocID="{18E436B9-A49B-42C8-A90D-C7C948BED051}" presName="Name13" presStyleLbl="parChTrans1D2" presStyleIdx="2" presStyleCnt="4"/>
      <dgm:spPr/>
      <dgm:t>
        <a:bodyPr/>
        <a:lstStyle/>
        <a:p>
          <a:endParaRPr lang="ru-RU"/>
        </a:p>
      </dgm:t>
    </dgm:pt>
    <dgm:pt modelId="{7C17AC8F-4873-48EE-9E08-D29924F27ADA}" type="pres">
      <dgm:prSet presAssocID="{2F88A5BF-CF0A-4D3E-9A8F-E4C8B1E2447A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CC87EB-6212-462D-B2F2-55A0F1046C82}" type="pres">
      <dgm:prSet presAssocID="{35FB4639-9B61-4050-BA5F-C6BB756C0359}" presName="Name13" presStyleLbl="parChTrans1D2" presStyleIdx="3" presStyleCnt="4"/>
      <dgm:spPr/>
      <dgm:t>
        <a:bodyPr/>
        <a:lstStyle/>
        <a:p>
          <a:endParaRPr lang="ru-RU"/>
        </a:p>
      </dgm:t>
    </dgm:pt>
    <dgm:pt modelId="{0704FD0D-3FBA-44F3-B6B2-709D6A18A2CE}" type="pres">
      <dgm:prSet presAssocID="{FE4DB8FE-A69F-4EE3-8AC9-64257769F3C6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4377FB-8D23-4D2A-B824-8EF914EE80EA}" type="presOf" srcId="{4463F25D-A391-4816-BE2E-0075BF76DB33}" destId="{DEA3DDC2-9DC3-458F-A4FF-E6677AC84E81}" srcOrd="0" destOrd="0" presId="urn:microsoft.com/office/officeart/2005/8/layout/hierarchy3"/>
    <dgm:cxn modelId="{63E65D5D-11D4-4A89-95BB-FD23BA2C9C07}" type="presOf" srcId="{491DC853-3CBC-4A58-B369-5FC3ECD8D350}" destId="{FA184AA7-17D8-48AB-BAB5-D951CA85428E}" srcOrd="1" destOrd="0" presId="urn:microsoft.com/office/officeart/2005/8/layout/hierarchy3"/>
    <dgm:cxn modelId="{011DB9B3-FDA6-4D88-9C36-AF029674A841}" type="presOf" srcId="{FA4FC325-FF47-41D1-BC63-FEFD68E3400E}" destId="{925A7A58-7A07-4D25-9F8C-F40042E1C48C}" srcOrd="0" destOrd="0" presId="urn:microsoft.com/office/officeart/2005/8/layout/hierarchy3"/>
    <dgm:cxn modelId="{F7039BE9-3621-420E-B105-9E146EA4BFE7}" type="presOf" srcId="{DC692D0E-8861-4F43-A708-FE2BF393532B}" destId="{6E45A545-D247-43BC-8E6B-C870CE84B48D}" srcOrd="0" destOrd="0" presId="urn:microsoft.com/office/officeart/2005/8/layout/hierarchy3"/>
    <dgm:cxn modelId="{F74F47E2-C664-4528-A61E-82A3E8FC5E49}" srcId="{491DC853-3CBC-4A58-B369-5FC3ECD8D350}" destId="{DC692D0E-8861-4F43-A708-FE2BF393532B}" srcOrd="0" destOrd="0" parTransId="{4463F25D-A391-4816-BE2E-0075BF76DB33}" sibTransId="{FB0BA709-B156-4360-B2AE-8ED90157FF61}"/>
    <dgm:cxn modelId="{86ECAD99-DAD7-4993-878B-FA73ECBD1088}" srcId="{CEAD456F-1873-4937-9BE4-AC95974BA4EE}" destId="{FE4DB8FE-A69F-4EE3-8AC9-64257769F3C6}" srcOrd="1" destOrd="0" parTransId="{35FB4639-9B61-4050-BA5F-C6BB756C0359}" sibTransId="{65429602-F276-43EA-8B92-737EC4C612A2}"/>
    <dgm:cxn modelId="{113E9692-0A14-4CA1-8416-B170CFE49E2E}" type="presOf" srcId="{775C5541-FE13-4918-B792-D8C14A828C70}" destId="{21DC44F4-903A-4868-9154-D343DFA6BDF5}" srcOrd="0" destOrd="0" presId="urn:microsoft.com/office/officeart/2005/8/layout/hierarchy3"/>
    <dgm:cxn modelId="{11DEBAF4-35B8-407E-B758-0EE71135F6FB}" type="presOf" srcId="{FE4DB8FE-A69F-4EE3-8AC9-64257769F3C6}" destId="{0704FD0D-3FBA-44F3-B6B2-709D6A18A2CE}" srcOrd="0" destOrd="0" presId="urn:microsoft.com/office/officeart/2005/8/layout/hierarchy3"/>
    <dgm:cxn modelId="{8780B628-6AE6-4E51-957A-C8EE165CC570}" type="presOf" srcId="{CEAD456F-1873-4937-9BE4-AC95974BA4EE}" destId="{56B42C1C-455C-4EA7-B4DE-A96BF5C854C9}" srcOrd="0" destOrd="0" presId="urn:microsoft.com/office/officeart/2005/8/layout/hierarchy3"/>
    <dgm:cxn modelId="{3E0D38CB-9C98-4961-9941-2394BE5507A0}" srcId="{491DC853-3CBC-4A58-B369-5FC3ECD8D350}" destId="{EAE29C08-8AFF-4677-BE47-935DA5FE51B0}" srcOrd="1" destOrd="0" parTransId="{FA4FC325-FF47-41D1-BC63-FEFD68E3400E}" sibTransId="{7BA4C0F4-D3C8-4C10-B954-9C01C1B2F36F}"/>
    <dgm:cxn modelId="{3B58CAB5-934B-41C1-B801-CA9684BD5C67}" srcId="{775C5541-FE13-4918-B792-D8C14A828C70}" destId="{CEAD456F-1873-4937-9BE4-AC95974BA4EE}" srcOrd="1" destOrd="0" parTransId="{D9C4E3F2-B17A-4B42-8510-A69C50F3EF6E}" sibTransId="{9B3F7ADB-7771-4ECA-8935-D181392F1F31}"/>
    <dgm:cxn modelId="{03E29A19-54B6-44FD-BBC0-77B92610CF2C}" type="presOf" srcId="{18E436B9-A49B-42C8-A90D-C7C948BED051}" destId="{D1632FE6-7CD9-4920-A2A6-D3CD3217D4CB}" srcOrd="0" destOrd="0" presId="urn:microsoft.com/office/officeart/2005/8/layout/hierarchy3"/>
    <dgm:cxn modelId="{8F6F9F75-9249-4DAA-A6D8-FE24AF8C214D}" type="presOf" srcId="{CEAD456F-1873-4937-9BE4-AC95974BA4EE}" destId="{8EF8DEB3-16BE-429B-B94A-FA904ECE0435}" srcOrd="1" destOrd="0" presId="urn:microsoft.com/office/officeart/2005/8/layout/hierarchy3"/>
    <dgm:cxn modelId="{0724D696-7638-45E0-8CEE-18BA0162EB3C}" srcId="{775C5541-FE13-4918-B792-D8C14A828C70}" destId="{491DC853-3CBC-4A58-B369-5FC3ECD8D350}" srcOrd="0" destOrd="0" parTransId="{099BA95E-8761-4BFE-841D-18B7D03E4299}" sibTransId="{81798BAA-6280-48F1-971D-61A88D620800}"/>
    <dgm:cxn modelId="{377F027C-4383-4EBA-A9F0-4CC08C9F9E95}" type="presOf" srcId="{35FB4639-9B61-4050-BA5F-C6BB756C0359}" destId="{05CC87EB-6212-462D-B2F2-55A0F1046C82}" srcOrd="0" destOrd="0" presId="urn:microsoft.com/office/officeart/2005/8/layout/hierarchy3"/>
    <dgm:cxn modelId="{1F4701C2-2513-47A0-8115-5D19FF4B387A}" type="presOf" srcId="{EAE29C08-8AFF-4677-BE47-935DA5FE51B0}" destId="{405F8DDB-D6F9-4269-8BD9-9B8090D217AA}" srcOrd="0" destOrd="0" presId="urn:microsoft.com/office/officeart/2005/8/layout/hierarchy3"/>
    <dgm:cxn modelId="{9EA48C80-5D68-4833-9F35-62BF383276AE}" type="presOf" srcId="{2F88A5BF-CF0A-4D3E-9A8F-E4C8B1E2447A}" destId="{7C17AC8F-4873-48EE-9E08-D29924F27ADA}" srcOrd="0" destOrd="0" presId="urn:microsoft.com/office/officeart/2005/8/layout/hierarchy3"/>
    <dgm:cxn modelId="{2498F363-B762-4511-B876-2D06C2BDCB04}" srcId="{CEAD456F-1873-4937-9BE4-AC95974BA4EE}" destId="{2F88A5BF-CF0A-4D3E-9A8F-E4C8B1E2447A}" srcOrd="0" destOrd="0" parTransId="{18E436B9-A49B-42C8-A90D-C7C948BED051}" sibTransId="{EA0BFE44-200C-40C4-88B3-10C65238927B}"/>
    <dgm:cxn modelId="{A7A03C9C-9305-4065-BA54-F6959CE5315B}" type="presOf" srcId="{491DC853-3CBC-4A58-B369-5FC3ECD8D350}" destId="{3FD5B046-1210-45C3-A956-185255C3E534}" srcOrd="0" destOrd="0" presId="urn:microsoft.com/office/officeart/2005/8/layout/hierarchy3"/>
    <dgm:cxn modelId="{3279FD76-F117-4516-983B-B329CD89F6D2}" type="presParOf" srcId="{21DC44F4-903A-4868-9154-D343DFA6BDF5}" destId="{3BB948E4-DE60-4006-985C-0504AAA9A619}" srcOrd="0" destOrd="0" presId="urn:microsoft.com/office/officeart/2005/8/layout/hierarchy3"/>
    <dgm:cxn modelId="{04E19BE0-767F-4BC8-A15A-8101A03FF9F6}" type="presParOf" srcId="{3BB948E4-DE60-4006-985C-0504AAA9A619}" destId="{5B88E7D1-B507-48C5-B7F8-9A9C6DAE44EE}" srcOrd="0" destOrd="0" presId="urn:microsoft.com/office/officeart/2005/8/layout/hierarchy3"/>
    <dgm:cxn modelId="{9406685B-3D53-4D22-ABCC-F797420EA38F}" type="presParOf" srcId="{5B88E7D1-B507-48C5-B7F8-9A9C6DAE44EE}" destId="{3FD5B046-1210-45C3-A956-185255C3E534}" srcOrd="0" destOrd="0" presId="urn:microsoft.com/office/officeart/2005/8/layout/hierarchy3"/>
    <dgm:cxn modelId="{833FFE1E-6637-4D7F-9475-46EB19916026}" type="presParOf" srcId="{5B88E7D1-B507-48C5-B7F8-9A9C6DAE44EE}" destId="{FA184AA7-17D8-48AB-BAB5-D951CA85428E}" srcOrd="1" destOrd="0" presId="urn:microsoft.com/office/officeart/2005/8/layout/hierarchy3"/>
    <dgm:cxn modelId="{6AB83AAC-4E46-4018-BD9D-11863CEC0E68}" type="presParOf" srcId="{3BB948E4-DE60-4006-985C-0504AAA9A619}" destId="{FF69C8A3-8834-453E-BA90-2AA19AAA5F96}" srcOrd="1" destOrd="0" presId="urn:microsoft.com/office/officeart/2005/8/layout/hierarchy3"/>
    <dgm:cxn modelId="{1F046765-5B11-4231-9689-54A3B3483095}" type="presParOf" srcId="{FF69C8A3-8834-453E-BA90-2AA19AAA5F96}" destId="{DEA3DDC2-9DC3-458F-A4FF-E6677AC84E81}" srcOrd="0" destOrd="0" presId="urn:microsoft.com/office/officeart/2005/8/layout/hierarchy3"/>
    <dgm:cxn modelId="{B2FAD822-63C0-4AB9-9AFC-76C7033D4126}" type="presParOf" srcId="{FF69C8A3-8834-453E-BA90-2AA19AAA5F96}" destId="{6E45A545-D247-43BC-8E6B-C870CE84B48D}" srcOrd="1" destOrd="0" presId="urn:microsoft.com/office/officeart/2005/8/layout/hierarchy3"/>
    <dgm:cxn modelId="{1F47F527-64EE-4659-934D-C44FF065AB94}" type="presParOf" srcId="{FF69C8A3-8834-453E-BA90-2AA19AAA5F96}" destId="{925A7A58-7A07-4D25-9F8C-F40042E1C48C}" srcOrd="2" destOrd="0" presId="urn:microsoft.com/office/officeart/2005/8/layout/hierarchy3"/>
    <dgm:cxn modelId="{DC8E6B35-81CA-44E8-A642-CE330D271138}" type="presParOf" srcId="{FF69C8A3-8834-453E-BA90-2AA19AAA5F96}" destId="{405F8DDB-D6F9-4269-8BD9-9B8090D217AA}" srcOrd="3" destOrd="0" presId="urn:microsoft.com/office/officeart/2005/8/layout/hierarchy3"/>
    <dgm:cxn modelId="{CF0B6102-9CBF-429C-A637-E0D8E6A31645}" type="presParOf" srcId="{21DC44F4-903A-4868-9154-D343DFA6BDF5}" destId="{3AF7270F-7DA2-4FFB-B873-AD3FB20A1431}" srcOrd="1" destOrd="0" presId="urn:microsoft.com/office/officeart/2005/8/layout/hierarchy3"/>
    <dgm:cxn modelId="{E41BB766-0522-44B1-9044-0A9E20F11EA5}" type="presParOf" srcId="{3AF7270F-7DA2-4FFB-B873-AD3FB20A1431}" destId="{EF91FE38-3479-4D8F-9BBB-C3ABF173501C}" srcOrd="0" destOrd="0" presId="urn:microsoft.com/office/officeart/2005/8/layout/hierarchy3"/>
    <dgm:cxn modelId="{E9627F4F-074F-4B6C-B56E-D8FC390B9A81}" type="presParOf" srcId="{EF91FE38-3479-4D8F-9BBB-C3ABF173501C}" destId="{56B42C1C-455C-4EA7-B4DE-A96BF5C854C9}" srcOrd="0" destOrd="0" presId="urn:microsoft.com/office/officeart/2005/8/layout/hierarchy3"/>
    <dgm:cxn modelId="{05D27D09-7C14-4F84-9089-DD0F86986E35}" type="presParOf" srcId="{EF91FE38-3479-4D8F-9BBB-C3ABF173501C}" destId="{8EF8DEB3-16BE-429B-B94A-FA904ECE0435}" srcOrd="1" destOrd="0" presId="urn:microsoft.com/office/officeart/2005/8/layout/hierarchy3"/>
    <dgm:cxn modelId="{F00A59AD-67C5-45F0-A906-E4EF534126EA}" type="presParOf" srcId="{3AF7270F-7DA2-4FFB-B873-AD3FB20A1431}" destId="{18E1772E-BABD-466F-B73D-AFAF710F20ED}" srcOrd="1" destOrd="0" presId="urn:microsoft.com/office/officeart/2005/8/layout/hierarchy3"/>
    <dgm:cxn modelId="{0E00C483-4B59-4556-AC37-704D8E6797E8}" type="presParOf" srcId="{18E1772E-BABD-466F-B73D-AFAF710F20ED}" destId="{D1632FE6-7CD9-4920-A2A6-D3CD3217D4CB}" srcOrd="0" destOrd="0" presId="urn:microsoft.com/office/officeart/2005/8/layout/hierarchy3"/>
    <dgm:cxn modelId="{6D8C04CB-C739-4398-82D2-F83D1B134EE7}" type="presParOf" srcId="{18E1772E-BABD-466F-B73D-AFAF710F20ED}" destId="{7C17AC8F-4873-48EE-9E08-D29924F27ADA}" srcOrd="1" destOrd="0" presId="urn:microsoft.com/office/officeart/2005/8/layout/hierarchy3"/>
    <dgm:cxn modelId="{F9A87D09-1844-458B-BC29-6A16C1A487F1}" type="presParOf" srcId="{18E1772E-BABD-466F-B73D-AFAF710F20ED}" destId="{05CC87EB-6212-462D-B2F2-55A0F1046C82}" srcOrd="2" destOrd="0" presId="urn:microsoft.com/office/officeart/2005/8/layout/hierarchy3"/>
    <dgm:cxn modelId="{0D8B2579-83B0-4AEF-920A-D61590D03EB5}" type="presParOf" srcId="{18E1772E-BABD-466F-B73D-AFAF710F20ED}" destId="{0704FD0D-3FBA-44F3-B6B2-709D6A18A2C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735E5-8FAC-47F7-B1E5-E94B18A5E85F}">
      <dsp:nvSpPr>
        <dsp:cNvPr id="0" name=""/>
        <dsp:cNvSpPr/>
      </dsp:nvSpPr>
      <dsp:spPr>
        <a:xfrm>
          <a:off x="2923712" y="2093912"/>
          <a:ext cx="521970" cy="994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0985" y="0"/>
              </a:lnTo>
              <a:lnTo>
                <a:pt x="260985" y="994608"/>
              </a:lnTo>
              <a:lnTo>
                <a:pt x="521970" y="994608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156616" y="2563135"/>
        <a:ext cx="56162" cy="56162"/>
      </dsp:txXfrm>
    </dsp:sp>
    <dsp:sp modelId="{CC12CE88-928C-46FA-9297-165A164C612F}">
      <dsp:nvSpPr>
        <dsp:cNvPr id="0" name=""/>
        <dsp:cNvSpPr/>
      </dsp:nvSpPr>
      <dsp:spPr>
        <a:xfrm>
          <a:off x="2923712" y="2048192"/>
          <a:ext cx="52197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1970" y="45720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171648" y="2080863"/>
        <a:ext cx="26098" cy="26098"/>
      </dsp:txXfrm>
    </dsp:sp>
    <dsp:sp modelId="{B0A1F248-796C-4D90-A8BF-CD1C8B042299}">
      <dsp:nvSpPr>
        <dsp:cNvPr id="0" name=""/>
        <dsp:cNvSpPr/>
      </dsp:nvSpPr>
      <dsp:spPr>
        <a:xfrm>
          <a:off x="2923712" y="1099304"/>
          <a:ext cx="521970" cy="994608"/>
        </a:xfrm>
        <a:custGeom>
          <a:avLst/>
          <a:gdLst/>
          <a:ahLst/>
          <a:cxnLst/>
          <a:rect l="0" t="0" r="0" b="0"/>
          <a:pathLst>
            <a:path>
              <a:moveTo>
                <a:pt x="0" y="994608"/>
              </a:moveTo>
              <a:lnTo>
                <a:pt x="260985" y="994608"/>
              </a:lnTo>
              <a:lnTo>
                <a:pt x="260985" y="0"/>
              </a:lnTo>
              <a:lnTo>
                <a:pt x="521970" y="0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156616" y="1568526"/>
        <a:ext cx="56162" cy="56162"/>
      </dsp:txXfrm>
    </dsp:sp>
    <dsp:sp modelId="{A6696127-A387-4C63-8458-93B4BCEA55F9}">
      <dsp:nvSpPr>
        <dsp:cNvPr id="0" name=""/>
        <dsp:cNvSpPr/>
      </dsp:nvSpPr>
      <dsp:spPr>
        <a:xfrm rot="16200000">
          <a:off x="431956" y="1696069"/>
          <a:ext cx="4187825" cy="7956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Тенденции ОПК России в 2016 году</a:t>
          </a:r>
          <a:endParaRPr lang="ru-RU" sz="2700" kern="1200" dirty="0"/>
        </a:p>
      </dsp:txBody>
      <dsp:txXfrm>
        <a:off x="431956" y="1696069"/>
        <a:ext cx="4187825" cy="795686"/>
      </dsp:txXfrm>
    </dsp:sp>
    <dsp:sp modelId="{062C1F69-4A81-48D6-8C0D-E87B7E279105}">
      <dsp:nvSpPr>
        <dsp:cNvPr id="0" name=""/>
        <dsp:cNvSpPr/>
      </dsp:nvSpPr>
      <dsp:spPr>
        <a:xfrm>
          <a:off x="3445683" y="701460"/>
          <a:ext cx="2609852" cy="7956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Выполнение </a:t>
          </a:r>
          <a:r>
            <a:rPr lang="ru-RU" sz="1800" kern="1200" dirty="0" err="1" smtClean="0"/>
            <a:t>госооборонзаказа</a:t>
          </a:r>
          <a:endParaRPr lang="ru-RU" sz="1800" kern="1200" dirty="0"/>
        </a:p>
      </dsp:txBody>
      <dsp:txXfrm>
        <a:off x="3445683" y="701460"/>
        <a:ext cx="2609852" cy="795686"/>
      </dsp:txXfrm>
    </dsp:sp>
    <dsp:sp modelId="{28C74C6F-C5E9-45FC-A6A8-4D64049BAAA6}">
      <dsp:nvSpPr>
        <dsp:cNvPr id="0" name=""/>
        <dsp:cNvSpPr/>
      </dsp:nvSpPr>
      <dsp:spPr>
        <a:xfrm>
          <a:off x="3445683" y="1696069"/>
          <a:ext cx="2609852" cy="7956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Рост престижа ВС России на фоне операций в Сирии</a:t>
          </a:r>
          <a:endParaRPr lang="ru-RU" sz="1800" kern="1200" dirty="0"/>
        </a:p>
      </dsp:txBody>
      <dsp:txXfrm>
        <a:off x="3445683" y="1696069"/>
        <a:ext cx="2609852" cy="795686"/>
      </dsp:txXfrm>
    </dsp:sp>
    <dsp:sp modelId="{680A40ED-35B3-4A31-B74F-E05459BB91A8}">
      <dsp:nvSpPr>
        <dsp:cNvPr id="0" name=""/>
        <dsp:cNvSpPr/>
      </dsp:nvSpPr>
      <dsp:spPr>
        <a:xfrm>
          <a:off x="3445683" y="2690677"/>
          <a:ext cx="2609852" cy="7956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baseline="0" dirty="0" smtClean="0">
              <a:solidFill>
                <a:srgbClr val="FF0000"/>
              </a:solidFill>
            </a:rPr>
            <a:t>Сдвиги в роли ВПК</a:t>
          </a:r>
          <a:endParaRPr lang="ru-RU" sz="1800" kern="1200" baseline="0" dirty="0">
            <a:solidFill>
              <a:srgbClr val="FF0000"/>
            </a:solidFill>
          </a:endParaRPr>
        </a:p>
      </dsp:txBody>
      <dsp:txXfrm>
        <a:off x="3445683" y="2690677"/>
        <a:ext cx="2609852" cy="79568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DC0E4-C63E-4FFF-B096-F492E6FFBE37}">
      <dsp:nvSpPr>
        <dsp:cNvPr id="0" name=""/>
        <dsp:cNvSpPr/>
      </dsp:nvSpPr>
      <dsp:spPr>
        <a:xfrm rot="16200000">
          <a:off x="1889064" y="1334062"/>
          <a:ext cx="2692352" cy="1645312"/>
        </a:xfrm>
        <a:prstGeom prst="round2SameRect">
          <a:avLst>
            <a:gd name="adj1" fmla="val 16670"/>
            <a:gd name="adj2" fmla="val 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88900" rIns="80010" bIns="8890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80 -%-</a:t>
          </a:r>
          <a:r>
            <a:rPr lang="ru-RU" sz="1400" kern="1200" dirty="0" err="1" smtClean="0"/>
            <a:t>ные</a:t>
          </a:r>
          <a:r>
            <a:rPr lang="ru-RU" sz="1400" kern="1200" dirty="0" smtClean="0"/>
            <a:t> сектора и технологические совокупности (отечественные) получают базу для развития на мировом уровне и выход на экспорт</a:t>
          </a:r>
          <a:endParaRPr lang="ru-RU" sz="1400" kern="1200" dirty="0"/>
        </a:p>
      </dsp:txBody>
      <dsp:txXfrm rot="5400000">
        <a:off x="2492916" y="890874"/>
        <a:ext cx="1564980" cy="2531688"/>
      </dsp:txXfrm>
    </dsp:sp>
    <dsp:sp modelId="{EA55CEAA-4BBE-418D-92A4-04BC628C354B}">
      <dsp:nvSpPr>
        <dsp:cNvPr id="0" name=""/>
        <dsp:cNvSpPr/>
      </dsp:nvSpPr>
      <dsp:spPr>
        <a:xfrm rot="5400000">
          <a:off x="3605616" y="1271465"/>
          <a:ext cx="2692352" cy="1645312"/>
        </a:xfrm>
        <a:prstGeom prst="round2SameRect">
          <a:avLst>
            <a:gd name="adj1" fmla="val 16670"/>
            <a:gd name="adj2" fmla="val 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8900" rIns="53340" bIns="8890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20-%-</a:t>
          </a:r>
          <a:r>
            <a:rPr lang="ru-RU" sz="1400" kern="1200" dirty="0" err="1" smtClean="0"/>
            <a:t>ные</a:t>
          </a:r>
          <a:r>
            <a:rPr lang="ru-RU" sz="1400" kern="1200" dirty="0" smtClean="0"/>
            <a:t> сектора и  «технологии» («зарубежные»)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получают источник для последующего экспорта и утверждения на внутренних рынках</a:t>
          </a:r>
          <a:endParaRPr lang="ru-RU" sz="1400" kern="1200" dirty="0"/>
        </a:p>
      </dsp:txBody>
      <dsp:txXfrm rot="-5400000">
        <a:off x="4129136" y="828277"/>
        <a:ext cx="1564980" cy="2531688"/>
      </dsp:txXfrm>
    </dsp:sp>
    <dsp:sp modelId="{7BA724E4-9659-475F-980D-6263480D9884}">
      <dsp:nvSpPr>
        <dsp:cNvPr id="0" name=""/>
        <dsp:cNvSpPr/>
      </dsp:nvSpPr>
      <dsp:spPr>
        <a:xfrm>
          <a:off x="3231601" y="0"/>
          <a:ext cx="1720023" cy="1719939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D7C054-3EE2-4F87-92D5-08F7311AC7F4}">
      <dsp:nvSpPr>
        <dsp:cNvPr id="0" name=""/>
        <dsp:cNvSpPr/>
      </dsp:nvSpPr>
      <dsp:spPr>
        <a:xfrm rot="10800000">
          <a:off x="3231601" y="2467885"/>
          <a:ext cx="1720023" cy="1719939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F6F97D-2E74-4776-8FDF-2A92EF68CB64}">
      <dsp:nvSpPr>
        <dsp:cNvPr id="0" name=""/>
        <dsp:cNvSpPr/>
      </dsp:nvSpPr>
      <dsp:spPr>
        <a:xfrm>
          <a:off x="3882389" y="1884521"/>
          <a:ext cx="2303303" cy="2303303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Взаимодействие</a:t>
          </a:r>
          <a:endParaRPr lang="ru-RU" sz="1200" kern="1200" dirty="0"/>
        </a:p>
      </dsp:txBody>
      <dsp:txXfrm>
        <a:off x="4345455" y="2424059"/>
        <a:ext cx="1377171" cy="1183945"/>
      </dsp:txXfrm>
    </dsp:sp>
    <dsp:sp modelId="{385F63FF-A4EA-476D-A91C-B4770A9E10F0}">
      <dsp:nvSpPr>
        <dsp:cNvPr id="0" name=""/>
        <dsp:cNvSpPr/>
      </dsp:nvSpPr>
      <dsp:spPr>
        <a:xfrm>
          <a:off x="2542285" y="1340104"/>
          <a:ext cx="1675130" cy="1675130"/>
        </a:xfrm>
        <a:prstGeom prst="gear6">
          <a:avLst/>
        </a:prstGeom>
        <a:solidFill>
          <a:schemeClr val="accent2">
            <a:hueOff val="-4533601"/>
            <a:satOff val="2618"/>
            <a:lumOff val="-4804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Механизм </a:t>
          </a:r>
          <a:r>
            <a:rPr lang="ru-RU" sz="1200" kern="1200" dirty="0" err="1" smtClean="0"/>
            <a:t>госфинансирования</a:t>
          </a:r>
          <a:endParaRPr lang="ru-RU" sz="1200" kern="1200" dirty="0"/>
        </a:p>
      </dsp:txBody>
      <dsp:txXfrm>
        <a:off x="2964004" y="1764372"/>
        <a:ext cx="831692" cy="826594"/>
      </dsp:txXfrm>
    </dsp:sp>
    <dsp:sp modelId="{108C1B0B-E493-464F-BED6-928DC9547487}">
      <dsp:nvSpPr>
        <dsp:cNvPr id="0" name=""/>
        <dsp:cNvSpPr/>
      </dsp:nvSpPr>
      <dsp:spPr>
        <a:xfrm rot="20700000">
          <a:off x="3480529" y="184435"/>
          <a:ext cx="1641285" cy="1641285"/>
        </a:xfrm>
        <a:prstGeom prst="gear6">
          <a:avLst/>
        </a:prstGeom>
        <a:solidFill>
          <a:schemeClr val="accent2">
            <a:hueOff val="-9067202"/>
            <a:satOff val="5236"/>
            <a:lumOff val="-9607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Механизм  конверсии и поиска </a:t>
          </a:r>
          <a:r>
            <a:rPr lang="ru-RU" sz="1600" kern="1200" dirty="0" err="1" smtClean="0"/>
            <a:t>ретабельности</a:t>
          </a:r>
          <a:endParaRPr lang="ru-RU" sz="1600" kern="1200" dirty="0"/>
        </a:p>
      </dsp:txBody>
      <dsp:txXfrm rot="-20700000">
        <a:off x="3840511" y="544417"/>
        <a:ext cx="921321" cy="921321"/>
      </dsp:txXfrm>
    </dsp:sp>
    <dsp:sp modelId="{0155576B-2139-4FCC-BC4C-AE60AE55CFD5}">
      <dsp:nvSpPr>
        <dsp:cNvPr id="0" name=""/>
        <dsp:cNvSpPr/>
      </dsp:nvSpPr>
      <dsp:spPr>
        <a:xfrm>
          <a:off x="3705210" y="1536997"/>
          <a:ext cx="2948228" cy="2948228"/>
        </a:xfrm>
        <a:prstGeom prst="circularArrow">
          <a:avLst>
            <a:gd name="adj1" fmla="val 4687"/>
            <a:gd name="adj2" fmla="val 299029"/>
            <a:gd name="adj3" fmla="val 2516092"/>
            <a:gd name="adj4" fmla="val 15861434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899D66-95B3-4E60-BC64-ED42A8AF3B63}">
      <dsp:nvSpPr>
        <dsp:cNvPr id="0" name=""/>
        <dsp:cNvSpPr/>
      </dsp:nvSpPr>
      <dsp:spPr>
        <a:xfrm>
          <a:off x="2245623" y="969488"/>
          <a:ext cx="2142072" cy="214207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hueOff val="-4533601"/>
            <a:satOff val="2618"/>
            <a:lumOff val="-480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54A0A8-1739-414F-BA20-846E98B9C3CA}">
      <dsp:nvSpPr>
        <dsp:cNvPr id="0" name=""/>
        <dsp:cNvSpPr/>
      </dsp:nvSpPr>
      <dsp:spPr>
        <a:xfrm>
          <a:off x="3100883" y="-175040"/>
          <a:ext cx="2309585" cy="230958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hueOff val="-9067202"/>
            <a:satOff val="5236"/>
            <a:lumOff val="-960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7C2B90-F7C3-4CC1-B8F6-9668997D99F9}">
      <dsp:nvSpPr>
        <dsp:cNvPr id="0" name=""/>
        <dsp:cNvSpPr/>
      </dsp:nvSpPr>
      <dsp:spPr>
        <a:xfrm>
          <a:off x="939" y="821"/>
          <a:ext cx="8181683" cy="13005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600" kern="1200" dirty="0" smtClean="0"/>
            <a:t>«Эффекты ВПК </a:t>
          </a:r>
          <a:endParaRPr lang="ru-RU" sz="5600" kern="1200" dirty="0"/>
        </a:p>
      </dsp:txBody>
      <dsp:txXfrm>
        <a:off x="39030" y="38912"/>
        <a:ext cx="8105501" cy="1224333"/>
      </dsp:txXfrm>
    </dsp:sp>
    <dsp:sp modelId="{A97F7947-E3F4-41A1-ADDE-2F90ACB54799}">
      <dsp:nvSpPr>
        <dsp:cNvPr id="0" name=""/>
        <dsp:cNvSpPr/>
      </dsp:nvSpPr>
      <dsp:spPr>
        <a:xfrm>
          <a:off x="939" y="1443654"/>
          <a:ext cx="5344529" cy="130051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Рентабельность</a:t>
          </a:r>
          <a:endParaRPr lang="ru-RU" sz="2300" kern="1200" dirty="0"/>
        </a:p>
      </dsp:txBody>
      <dsp:txXfrm>
        <a:off x="39030" y="1481745"/>
        <a:ext cx="5268347" cy="1224333"/>
      </dsp:txXfrm>
    </dsp:sp>
    <dsp:sp modelId="{BD2B4F39-DA2D-471A-BC2A-A666326013C7}">
      <dsp:nvSpPr>
        <dsp:cNvPr id="0" name=""/>
        <dsp:cNvSpPr/>
      </dsp:nvSpPr>
      <dsp:spPr>
        <a:xfrm>
          <a:off x="939" y="2886487"/>
          <a:ext cx="2617301" cy="13005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Безопасность</a:t>
          </a:r>
          <a:endParaRPr lang="ru-RU" sz="2000" kern="1200" dirty="0"/>
        </a:p>
      </dsp:txBody>
      <dsp:txXfrm>
        <a:off x="39030" y="2924578"/>
        <a:ext cx="2541119" cy="1224333"/>
      </dsp:txXfrm>
    </dsp:sp>
    <dsp:sp modelId="{2AE51AF8-1202-4A7A-A665-B86107E3FC4A}">
      <dsp:nvSpPr>
        <dsp:cNvPr id="0" name=""/>
        <dsp:cNvSpPr/>
      </dsp:nvSpPr>
      <dsp:spPr>
        <a:xfrm>
          <a:off x="2728167" y="2886487"/>
          <a:ext cx="2617301" cy="13005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Потребительский  эффект</a:t>
          </a:r>
          <a:endParaRPr lang="ru-RU" sz="2000" kern="1200" dirty="0"/>
        </a:p>
      </dsp:txBody>
      <dsp:txXfrm>
        <a:off x="2766258" y="2924578"/>
        <a:ext cx="2541119" cy="1224333"/>
      </dsp:txXfrm>
    </dsp:sp>
    <dsp:sp modelId="{FEB26CB5-8D20-4C23-9533-A979E727E922}">
      <dsp:nvSpPr>
        <dsp:cNvPr id="0" name=""/>
        <dsp:cNvSpPr/>
      </dsp:nvSpPr>
      <dsp:spPr>
        <a:xfrm>
          <a:off x="5565321" y="1443654"/>
          <a:ext cx="2617301" cy="130051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Снижение себестоимости</a:t>
          </a:r>
          <a:endParaRPr lang="ru-RU" sz="2300" kern="1200" dirty="0"/>
        </a:p>
      </dsp:txBody>
      <dsp:txXfrm>
        <a:off x="5603412" y="1481745"/>
        <a:ext cx="2541119" cy="1224333"/>
      </dsp:txXfrm>
    </dsp:sp>
    <dsp:sp modelId="{7BFD172E-EF90-46E7-A313-33C5DC7BE6D5}">
      <dsp:nvSpPr>
        <dsp:cNvPr id="0" name=""/>
        <dsp:cNvSpPr/>
      </dsp:nvSpPr>
      <dsp:spPr>
        <a:xfrm>
          <a:off x="5565321" y="2886487"/>
          <a:ext cx="2617301" cy="13005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Творческий эффект</a:t>
          </a:r>
          <a:endParaRPr lang="ru-RU" sz="2000" kern="1200" dirty="0"/>
        </a:p>
      </dsp:txBody>
      <dsp:txXfrm>
        <a:off x="5603412" y="2924578"/>
        <a:ext cx="2541119" cy="122433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3ED1A6-97C0-4ACE-9D35-25FA8CF2B6FA}">
      <dsp:nvSpPr>
        <dsp:cNvPr id="0" name=""/>
        <dsp:cNvSpPr/>
      </dsp:nvSpPr>
      <dsp:spPr>
        <a:xfrm>
          <a:off x="3862854" y="1090996"/>
          <a:ext cx="228926" cy="1002915"/>
        </a:xfrm>
        <a:custGeom>
          <a:avLst/>
          <a:gdLst/>
          <a:ahLst/>
          <a:cxnLst/>
          <a:rect l="0" t="0" r="0" b="0"/>
          <a:pathLst>
            <a:path>
              <a:moveTo>
                <a:pt x="228926" y="0"/>
              </a:moveTo>
              <a:lnTo>
                <a:pt x="228926" y="1002915"/>
              </a:lnTo>
              <a:lnTo>
                <a:pt x="0" y="1002915"/>
              </a:lnTo>
            </a:path>
          </a:pathLst>
        </a:custGeom>
        <a:noFill/>
        <a:ln w="425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96C4DA-9596-4A61-919A-7ED01DFE77F8}">
      <dsp:nvSpPr>
        <dsp:cNvPr id="0" name=""/>
        <dsp:cNvSpPr/>
      </dsp:nvSpPr>
      <dsp:spPr>
        <a:xfrm>
          <a:off x="4091781" y="1090996"/>
          <a:ext cx="1319052" cy="2005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6905"/>
              </a:lnTo>
              <a:lnTo>
                <a:pt x="1319052" y="1776905"/>
              </a:lnTo>
              <a:lnTo>
                <a:pt x="1319052" y="2005831"/>
              </a:lnTo>
            </a:path>
          </a:pathLst>
        </a:custGeom>
        <a:noFill/>
        <a:ln w="425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CA4689-BFD8-4D8A-9F82-AD9BC79F59F5}">
      <dsp:nvSpPr>
        <dsp:cNvPr id="0" name=""/>
        <dsp:cNvSpPr/>
      </dsp:nvSpPr>
      <dsp:spPr>
        <a:xfrm>
          <a:off x="2772728" y="1090996"/>
          <a:ext cx="1319052" cy="2005831"/>
        </a:xfrm>
        <a:custGeom>
          <a:avLst/>
          <a:gdLst/>
          <a:ahLst/>
          <a:cxnLst/>
          <a:rect l="0" t="0" r="0" b="0"/>
          <a:pathLst>
            <a:path>
              <a:moveTo>
                <a:pt x="1319052" y="0"/>
              </a:moveTo>
              <a:lnTo>
                <a:pt x="1319052" y="1776905"/>
              </a:lnTo>
              <a:lnTo>
                <a:pt x="0" y="1776905"/>
              </a:lnTo>
              <a:lnTo>
                <a:pt x="0" y="2005831"/>
              </a:lnTo>
            </a:path>
          </a:pathLst>
        </a:custGeom>
        <a:noFill/>
        <a:ln w="425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9E01BB-5014-47F1-BA7E-838F0C1C5FC7}">
      <dsp:nvSpPr>
        <dsp:cNvPr id="0" name=""/>
        <dsp:cNvSpPr/>
      </dsp:nvSpPr>
      <dsp:spPr>
        <a:xfrm>
          <a:off x="3001655" y="870"/>
          <a:ext cx="2180251" cy="109012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Рост рентабельности за счет снижения затрат</a:t>
          </a:r>
          <a:endParaRPr lang="ru-RU" sz="1200" kern="1200" dirty="0"/>
        </a:p>
      </dsp:txBody>
      <dsp:txXfrm>
        <a:off x="3001655" y="870"/>
        <a:ext cx="2180251" cy="1090125"/>
      </dsp:txXfrm>
    </dsp:sp>
    <dsp:sp modelId="{8727A670-1A02-43A6-B5D8-ACF2BDC717B4}">
      <dsp:nvSpPr>
        <dsp:cNvPr id="0" name=""/>
        <dsp:cNvSpPr/>
      </dsp:nvSpPr>
      <dsp:spPr>
        <a:xfrm>
          <a:off x="1682602" y="3096828"/>
          <a:ext cx="2180251" cy="109012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Рост гражданской продукции</a:t>
          </a:r>
          <a:endParaRPr lang="ru-RU" sz="1200" kern="1200" dirty="0"/>
        </a:p>
      </dsp:txBody>
      <dsp:txXfrm>
        <a:off x="1682602" y="3096828"/>
        <a:ext cx="2180251" cy="1090125"/>
      </dsp:txXfrm>
    </dsp:sp>
    <dsp:sp modelId="{BBCBE3FF-7B4C-4AC9-A0E3-2E289FC5FF8F}">
      <dsp:nvSpPr>
        <dsp:cNvPr id="0" name=""/>
        <dsp:cNvSpPr/>
      </dsp:nvSpPr>
      <dsp:spPr>
        <a:xfrm>
          <a:off x="4320707" y="3096828"/>
          <a:ext cx="2180251" cy="109012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Рост качества военной продукции, общее воздействие на экономический потенциал</a:t>
          </a:r>
          <a:endParaRPr lang="ru-RU" sz="1200" kern="1200" dirty="0"/>
        </a:p>
      </dsp:txBody>
      <dsp:txXfrm>
        <a:off x="4320707" y="3096828"/>
        <a:ext cx="2180251" cy="1090125"/>
      </dsp:txXfrm>
    </dsp:sp>
    <dsp:sp modelId="{6AF31126-C24B-4DBE-9581-AFEA56C0750D}">
      <dsp:nvSpPr>
        <dsp:cNvPr id="0" name=""/>
        <dsp:cNvSpPr/>
      </dsp:nvSpPr>
      <dsp:spPr>
        <a:xfrm>
          <a:off x="1682602" y="1548849"/>
          <a:ext cx="2180251" cy="109012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Диверсификация производства</a:t>
          </a:r>
          <a:endParaRPr lang="ru-RU" sz="1200" kern="1200" dirty="0"/>
        </a:p>
      </dsp:txBody>
      <dsp:txXfrm>
        <a:off x="1682602" y="1548849"/>
        <a:ext cx="2180251" cy="10901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4B008-C234-4983-9A5C-4DC7BE9CDCE5}">
      <dsp:nvSpPr>
        <dsp:cNvPr id="0" name=""/>
        <dsp:cNvSpPr/>
      </dsp:nvSpPr>
      <dsp:spPr>
        <a:xfrm>
          <a:off x="531452" y="1171786"/>
          <a:ext cx="2109824" cy="184425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Перевооружение армии</a:t>
          </a:r>
          <a:endParaRPr lang="ru-RU" sz="1200" kern="1200" dirty="0"/>
        </a:p>
      </dsp:txBody>
      <dsp:txXfrm>
        <a:off x="1058908" y="1448424"/>
        <a:ext cx="1028539" cy="1290976"/>
      </dsp:txXfrm>
    </dsp:sp>
    <dsp:sp modelId="{CB037B1A-7EFE-4772-A22C-2D806C560B1E}">
      <dsp:nvSpPr>
        <dsp:cNvPr id="0" name=""/>
        <dsp:cNvSpPr/>
      </dsp:nvSpPr>
      <dsp:spPr>
        <a:xfrm>
          <a:off x="3995" y="1566456"/>
          <a:ext cx="1054912" cy="10549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2020</a:t>
          </a:r>
          <a:endParaRPr lang="ru-RU" sz="2200" kern="1200" dirty="0"/>
        </a:p>
      </dsp:txBody>
      <dsp:txXfrm>
        <a:off x="158483" y="1720944"/>
        <a:ext cx="745936" cy="745936"/>
      </dsp:txXfrm>
    </dsp:sp>
    <dsp:sp modelId="{9E3568D0-B20F-4AAF-BF9A-A2AFC73EAE5C}">
      <dsp:nvSpPr>
        <dsp:cNvPr id="0" name=""/>
        <dsp:cNvSpPr/>
      </dsp:nvSpPr>
      <dsp:spPr>
        <a:xfrm>
          <a:off x="3300596" y="1171786"/>
          <a:ext cx="2109824" cy="184425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127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Рост гражданского производства до 1\3 к общему объему</a:t>
          </a:r>
          <a:endParaRPr lang="ru-RU" sz="1000" kern="1200" dirty="0"/>
        </a:p>
      </dsp:txBody>
      <dsp:txXfrm>
        <a:off x="3828052" y="1448424"/>
        <a:ext cx="1028539" cy="1290976"/>
      </dsp:txXfrm>
    </dsp:sp>
    <dsp:sp modelId="{6A8DBCB6-E460-4B93-8DFD-2C7D82D6B4A7}">
      <dsp:nvSpPr>
        <dsp:cNvPr id="0" name=""/>
        <dsp:cNvSpPr/>
      </dsp:nvSpPr>
      <dsp:spPr>
        <a:xfrm>
          <a:off x="2773140" y="1566456"/>
          <a:ext cx="1054912" cy="10549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2025</a:t>
          </a:r>
          <a:endParaRPr lang="ru-RU" sz="2200" kern="1200" dirty="0"/>
        </a:p>
      </dsp:txBody>
      <dsp:txXfrm>
        <a:off x="2927628" y="1720944"/>
        <a:ext cx="745936" cy="745936"/>
      </dsp:txXfrm>
    </dsp:sp>
    <dsp:sp modelId="{09A71FBB-EEF9-4BA4-88BE-893A77C7CD3A}">
      <dsp:nvSpPr>
        <dsp:cNvPr id="0" name=""/>
        <dsp:cNvSpPr/>
      </dsp:nvSpPr>
      <dsp:spPr>
        <a:xfrm>
          <a:off x="6069741" y="1171786"/>
          <a:ext cx="2109824" cy="184425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127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Рост гражданского производства до 1\2 к общему объему</a:t>
          </a:r>
          <a:endParaRPr lang="ru-RU" sz="1000" kern="1200" dirty="0"/>
        </a:p>
      </dsp:txBody>
      <dsp:txXfrm>
        <a:off x="6597197" y="1448424"/>
        <a:ext cx="1028539" cy="1290976"/>
      </dsp:txXfrm>
    </dsp:sp>
    <dsp:sp modelId="{8A5925DF-A70E-4625-A926-EFF0C121C1DF}">
      <dsp:nvSpPr>
        <dsp:cNvPr id="0" name=""/>
        <dsp:cNvSpPr/>
      </dsp:nvSpPr>
      <dsp:spPr>
        <a:xfrm>
          <a:off x="5542285" y="1566456"/>
          <a:ext cx="1054912" cy="10549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2030</a:t>
          </a:r>
          <a:endParaRPr lang="ru-RU" sz="2200" kern="1200" dirty="0"/>
        </a:p>
      </dsp:txBody>
      <dsp:txXfrm>
        <a:off x="5696773" y="1720944"/>
        <a:ext cx="745936" cy="7459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3317E-B01B-4C5C-8541-92BCAB7CC8B8}">
      <dsp:nvSpPr>
        <dsp:cNvPr id="0" name=""/>
        <dsp:cNvSpPr/>
      </dsp:nvSpPr>
      <dsp:spPr>
        <a:xfrm>
          <a:off x="3862854" y="1090996"/>
          <a:ext cx="228926" cy="1002915"/>
        </a:xfrm>
        <a:custGeom>
          <a:avLst/>
          <a:gdLst/>
          <a:ahLst/>
          <a:cxnLst/>
          <a:rect l="0" t="0" r="0" b="0"/>
          <a:pathLst>
            <a:path>
              <a:moveTo>
                <a:pt x="228926" y="0"/>
              </a:moveTo>
              <a:lnTo>
                <a:pt x="228926" y="1002915"/>
              </a:lnTo>
              <a:lnTo>
                <a:pt x="0" y="1002915"/>
              </a:lnTo>
            </a:path>
          </a:pathLst>
        </a:custGeom>
        <a:noFill/>
        <a:ln w="425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95766-51F9-4DBD-93E2-48171128F768}">
      <dsp:nvSpPr>
        <dsp:cNvPr id="0" name=""/>
        <dsp:cNvSpPr/>
      </dsp:nvSpPr>
      <dsp:spPr>
        <a:xfrm>
          <a:off x="4091780" y="1090996"/>
          <a:ext cx="2638104" cy="2005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6905"/>
              </a:lnTo>
              <a:lnTo>
                <a:pt x="2638104" y="1776905"/>
              </a:lnTo>
              <a:lnTo>
                <a:pt x="2638104" y="2005831"/>
              </a:lnTo>
            </a:path>
          </a:pathLst>
        </a:custGeom>
        <a:noFill/>
        <a:ln w="425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932732-B3D5-41C4-BFB0-5EDEF9FD586F}">
      <dsp:nvSpPr>
        <dsp:cNvPr id="0" name=""/>
        <dsp:cNvSpPr/>
      </dsp:nvSpPr>
      <dsp:spPr>
        <a:xfrm>
          <a:off x="4046061" y="1090996"/>
          <a:ext cx="91440" cy="20058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05831"/>
              </a:lnTo>
            </a:path>
          </a:pathLst>
        </a:custGeom>
        <a:noFill/>
        <a:ln w="425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F47699-D637-4340-A5F7-2934EAFDE020}">
      <dsp:nvSpPr>
        <dsp:cNvPr id="0" name=""/>
        <dsp:cNvSpPr/>
      </dsp:nvSpPr>
      <dsp:spPr>
        <a:xfrm>
          <a:off x="1453676" y="1090996"/>
          <a:ext cx="2638104" cy="2005831"/>
        </a:xfrm>
        <a:custGeom>
          <a:avLst/>
          <a:gdLst/>
          <a:ahLst/>
          <a:cxnLst/>
          <a:rect l="0" t="0" r="0" b="0"/>
          <a:pathLst>
            <a:path>
              <a:moveTo>
                <a:pt x="2638104" y="0"/>
              </a:moveTo>
              <a:lnTo>
                <a:pt x="2638104" y="1776905"/>
              </a:lnTo>
              <a:lnTo>
                <a:pt x="0" y="1776905"/>
              </a:lnTo>
              <a:lnTo>
                <a:pt x="0" y="2005831"/>
              </a:lnTo>
            </a:path>
          </a:pathLst>
        </a:custGeom>
        <a:noFill/>
        <a:ln w="425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3C4E5-FA7C-4546-8D87-03C63DDE684B}">
      <dsp:nvSpPr>
        <dsp:cNvPr id="0" name=""/>
        <dsp:cNvSpPr/>
      </dsp:nvSpPr>
      <dsp:spPr>
        <a:xfrm>
          <a:off x="3001655" y="870"/>
          <a:ext cx="2180251" cy="1090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Три задачи перед ВПК </a:t>
          </a:r>
          <a:endParaRPr lang="ru-RU" sz="1200" kern="1200" dirty="0"/>
        </a:p>
      </dsp:txBody>
      <dsp:txXfrm>
        <a:off x="3001655" y="870"/>
        <a:ext cx="2180251" cy="1090125"/>
      </dsp:txXfrm>
    </dsp:sp>
    <dsp:sp modelId="{CA723F16-7665-4D3C-947B-EC90457195B0}">
      <dsp:nvSpPr>
        <dsp:cNvPr id="0" name=""/>
        <dsp:cNvSpPr/>
      </dsp:nvSpPr>
      <dsp:spPr>
        <a:xfrm>
          <a:off x="363550" y="3096828"/>
          <a:ext cx="2180251" cy="1090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Стирание грани между оборонным производством и инновационным предпринимательством</a:t>
          </a:r>
          <a:endParaRPr lang="ru-RU" sz="1200" kern="1200" dirty="0"/>
        </a:p>
      </dsp:txBody>
      <dsp:txXfrm>
        <a:off x="363550" y="3096828"/>
        <a:ext cx="2180251" cy="1090125"/>
      </dsp:txXfrm>
    </dsp:sp>
    <dsp:sp modelId="{E6B20807-F24B-4D60-ADD6-67525ECE1074}">
      <dsp:nvSpPr>
        <dsp:cNvPr id="0" name=""/>
        <dsp:cNvSpPr/>
      </dsp:nvSpPr>
      <dsp:spPr>
        <a:xfrm>
          <a:off x="3001655" y="3096828"/>
          <a:ext cx="2180251" cy="1090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Анализ потребностей экономики и понимание будущего содержания выпускаемой продукции на высвобождаемых мощностях</a:t>
          </a:r>
          <a:endParaRPr lang="ru-RU" sz="1200" kern="1200" dirty="0"/>
        </a:p>
      </dsp:txBody>
      <dsp:txXfrm>
        <a:off x="3001655" y="3096828"/>
        <a:ext cx="2180251" cy="1090125"/>
      </dsp:txXfrm>
    </dsp:sp>
    <dsp:sp modelId="{8912A81A-CDC3-42C6-9CB5-0DA6FDE5C34D}">
      <dsp:nvSpPr>
        <dsp:cNvPr id="0" name=""/>
        <dsp:cNvSpPr/>
      </dsp:nvSpPr>
      <dsp:spPr>
        <a:xfrm>
          <a:off x="5639759" y="3096828"/>
          <a:ext cx="2180251" cy="1090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Перевод ОПК на современную бизнес-модель, адаптированную к потребностям не только внутреннего, но и международного рынка</a:t>
          </a:r>
          <a:endParaRPr lang="ru-RU" sz="1200" kern="1200" dirty="0"/>
        </a:p>
      </dsp:txBody>
      <dsp:txXfrm>
        <a:off x="5639759" y="3096828"/>
        <a:ext cx="2180251" cy="1090125"/>
      </dsp:txXfrm>
    </dsp:sp>
    <dsp:sp modelId="{EE892250-9D3A-4F80-9F22-DBDCCA661058}">
      <dsp:nvSpPr>
        <dsp:cNvPr id="0" name=""/>
        <dsp:cNvSpPr/>
      </dsp:nvSpPr>
      <dsp:spPr>
        <a:xfrm>
          <a:off x="1682602" y="1548849"/>
          <a:ext cx="2180251" cy="1090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На уровне качества</a:t>
          </a:r>
          <a:endParaRPr lang="ru-RU" sz="1200" kern="1200" dirty="0"/>
        </a:p>
      </dsp:txBody>
      <dsp:txXfrm>
        <a:off x="1682602" y="1548849"/>
        <a:ext cx="2180251" cy="10901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FEFD0A-7EA9-4602-9C8C-B9A66F02ECA0}">
      <dsp:nvSpPr>
        <dsp:cNvPr id="0" name=""/>
        <dsp:cNvSpPr/>
      </dsp:nvSpPr>
      <dsp:spPr>
        <a:xfrm>
          <a:off x="2192" y="1416211"/>
          <a:ext cx="3388506" cy="135540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Конверсия производства</a:t>
          </a:r>
          <a:endParaRPr lang="ru-RU" sz="2200" kern="1200" dirty="0"/>
        </a:p>
      </dsp:txBody>
      <dsp:txXfrm>
        <a:off x="679893" y="1416211"/>
        <a:ext cx="2033104" cy="1355402"/>
      </dsp:txXfrm>
    </dsp:sp>
    <dsp:sp modelId="{E481E829-2B7A-4F0F-BAE6-D4DF6ECC952D}">
      <dsp:nvSpPr>
        <dsp:cNvPr id="0" name=""/>
        <dsp:cNvSpPr/>
      </dsp:nvSpPr>
      <dsp:spPr>
        <a:xfrm>
          <a:off x="2950193" y="1531420"/>
          <a:ext cx="2812460" cy="1124984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Без ухудшения качества и технологических навыков</a:t>
          </a:r>
          <a:endParaRPr lang="ru-RU" sz="1100" kern="1200" dirty="0"/>
        </a:p>
      </dsp:txBody>
      <dsp:txXfrm>
        <a:off x="3512685" y="1531420"/>
        <a:ext cx="1687476" cy="1124984"/>
      </dsp:txXfrm>
    </dsp:sp>
    <dsp:sp modelId="{51D1DE3C-B17A-4103-9A2C-228850430835}">
      <dsp:nvSpPr>
        <dsp:cNvPr id="0" name=""/>
        <dsp:cNvSpPr/>
      </dsp:nvSpPr>
      <dsp:spPr>
        <a:xfrm>
          <a:off x="5368908" y="1531420"/>
          <a:ext cx="2812460" cy="1124984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«Использование имеющихся мощностей схожей с точки зрения технологии для выпуска военной продукции»</a:t>
          </a:r>
          <a:endParaRPr lang="ru-RU" sz="1100" kern="1200" dirty="0"/>
        </a:p>
      </dsp:txBody>
      <dsp:txXfrm>
        <a:off x="5931400" y="1531420"/>
        <a:ext cx="1687476" cy="11249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46B1FD-4E96-4731-AEB4-4AEFAA48BA21}">
      <dsp:nvSpPr>
        <dsp:cNvPr id="0" name=""/>
        <dsp:cNvSpPr/>
      </dsp:nvSpPr>
      <dsp:spPr>
        <a:xfrm>
          <a:off x="2192" y="1416211"/>
          <a:ext cx="3388506" cy="13554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Достижение разумного уровня рентабельности </a:t>
          </a:r>
          <a:endParaRPr lang="ru-RU" sz="1900" kern="1200" dirty="0"/>
        </a:p>
      </dsp:txBody>
      <dsp:txXfrm>
        <a:off x="679893" y="1416211"/>
        <a:ext cx="2033104" cy="1355402"/>
      </dsp:txXfrm>
    </dsp:sp>
    <dsp:sp modelId="{F4FBD388-899D-45D1-80E8-6CFB8480E264}">
      <dsp:nvSpPr>
        <dsp:cNvPr id="0" name=""/>
        <dsp:cNvSpPr/>
      </dsp:nvSpPr>
      <dsp:spPr>
        <a:xfrm>
          <a:off x="2950193" y="1531420"/>
          <a:ext cx="2812460" cy="112498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Создание независимого источника дохода</a:t>
          </a:r>
          <a:endParaRPr lang="ru-RU" sz="1300" kern="1200" dirty="0"/>
        </a:p>
      </dsp:txBody>
      <dsp:txXfrm>
        <a:off x="3512685" y="1531420"/>
        <a:ext cx="1687476" cy="1124984"/>
      </dsp:txXfrm>
    </dsp:sp>
    <dsp:sp modelId="{2C5D2731-CDD7-43E0-B56A-B8F4234AB90A}">
      <dsp:nvSpPr>
        <dsp:cNvPr id="0" name=""/>
        <dsp:cNvSpPr/>
      </dsp:nvSpPr>
      <dsp:spPr>
        <a:xfrm>
          <a:off x="5368908" y="1531420"/>
          <a:ext cx="2812460" cy="112498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Освоение внутреннего рынка, освоение потенциала целевых программ</a:t>
          </a:r>
          <a:endParaRPr lang="ru-RU" sz="1300" kern="1200" dirty="0"/>
        </a:p>
      </dsp:txBody>
      <dsp:txXfrm>
        <a:off x="5931400" y="1531420"/>
        <a:ext cx="1687476" cy="11249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CF13EF-E5EC-4001-87BD-728AC631795D}">
      <dsp:nvSpPr>
        <dsp:cNvPr id="0" name=""/>
        <dsp:cNvSpPr/>
      </dsp:nvSpPr>
      <dsp:spPr>
        <a:xfrm>
          <a:off x="1519159" y="367040"/>
          <a:ext cx="2462518" cy="2462518"/>
        </a:xfrm>
        <a:prstGeom prst="blockArc">
          <a:avLst>
            <a:gd name="adj1" fmla="val 10941698"/>
            <a:gd name="adj2" fmla="val 16058337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38EF2F-EC0A-4882-99F1-7F790FF475C5}">
      <dsp:nvSpPr>
        <dsp:cNvPr id="0" name=""/>
        <dsp:cNvSpPr/>
      </dsp:nvSpPr>
      <dsp:spPr>
        <a:xfrm>
          <a:off x="1519078" y="368962"/>
          <a:ext cx="2462518" cy="2462518"/>
        </a:xfrm>
        <a:prstGeom prst="blockArc">
          <a:avLst>
            <a:gd name="adj1" fmla="val 5420402"/>
            <a:gd name="adj2" fmla="val 10947196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A26232-63B4-4ED4-A40A-A4937E1A624C}">
      <dsp:nvSpPr>
        <dsp:cNvPr id="0" name=""/>
        <dsp:cNvSpPr/>
      </dsp:nvSpPr>
      <dsp:spPr>
        <a:xfrm>
          <a:off x="1511940" y="368940"/>
          <a:ext cx="2462518" cy="2462518"/>
        </a:xfrm>
        <a:prstGeom prst="blockArc">
          <a:avLst>
            <a:gd name="adj1" fmla="val 0"/>
            <a:gd name="adj2" fmla="val 54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86651-FFE0-46C3-B776-83286F74F516}">
      <dsp:nvSpPr>
        <dsp:cNvPr id="0" name=""/>
        <dsp:cNvSpPr/>
      </dsp:nvSpPr>
      <dsp:spPr>
        <a:xfrm>
          <a:off x="1511941" y="367316"/>
          <a:ext cx="2462518" cy="2462518"/>
        </a:xfrm>
        <a:prstGeom prst="blockArc">
          <a:avLst>
            <a:gd name="adj1" fmla="val 16078982"/>
            <a:gd name="adj2" fmla="val 4644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05C230-B482-4CEB-8C8D-02D4C20A61D4}">
      <dsp:nvSpPr>
        <dsp:cNvPr id="0" name=""/>
        <dsp:cNvSpPr/>
      </dsp:nvSpPr>
      <dsp:spPr>
        <a:xfrm>
          <a:off x="2176611" y="1033611"/>
          <a:ext cx="1133177" cy="1133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Госкорпорация</a:t>
          </a:r>
          <a:r>
            <a:rPr lang="ru-RU" sz="1200" kern="1200" dirty="0" smtClean="0"/>
            <a:t> (ВПК) </a:t>
          </a:r>
          <a:r>
            <a:rPr lang="ru-RU" sz="1200" kern="1200" dirty="0"/>
            <a:t>+ правительство</a:t>
          </a:r>
        </a:p>
      </dsp:txBody>
      <dsp:txXfrm>
        <a:off x="2342561" y="1199561"/>
        <a:ext cx="801277" cy="801277"/>
      </dsp:txXfrm>
    </dsp:sp>
    <dsp:sp modelId="{502174EA-2DD7-4194-9C02-2CF60494E75B}">
      <dsp:nvSpPr>
        <dsp:cNvPr id="0" name=""/>
        <dsp:cNvSpPr/>
      </dsp:nvSpPr>
      <dsp:spPr>
        <a:xfrm>
          <a:off x="2304259" y="5"/>
          <a:ext cx="793224" cy="7932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Университеты </a:t>
          </a:r>
        </a:p>
      </dsp:txBody>
      <dsp:txXfrm>
        <a:off x="2420424" y="116170"/>
        <a:ext cx="560894" cy="560894"/>
      </dsp:txXfrm>
    </dsp:sp>
    <dsp:sp modelId="{8B121CEE-3286-4764-9416-1D61FBC9FE59}">
      <dsp:nvSpPr>
        <dsp:cNvPr id="0" name=""/>
        <dsp:cNvSpPr/>
      </dsp:nvSpPr>
      <dsp:spPr>
        <a:xfrm>
          <a:off x="3549290" y="1203587"/>
          <a:ext cx="793224" cy="7932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Частный Бизнес</a:t>
          </a:r>
        </a:p>
      </dsp:txBody>
      <dsp:txXfrm>
        <a:off x="3665455" y="1319752"/>
        <a:ext cx="560894" cy="560894"/>
      </dsp:txXfrm>
    </dsp:sp>
    <dsp:sp modelId="{AF2D1FD9-C618-4432-9CE6-4612E22C30E9}">
      <dsp:nvSpPr>
        <dsp:cNvPr id="0" name=""/>
        <dsp:cNvSpPr/>
      </dsp:nvSpPr>
      <dsp:spPr>
        <a:xfrm>
          <a:off x="2346587" y="2406290"/>
          <a:ext cx="793224" cy="7932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/>
            <a:t>Независимые исследователи (старт-ап</a:t>
          </a:r>
          <a:r>
            <a:rPr lang="en-US" sz="800" kern="1200" dirty="0"/>
            <a:t>, </a:t>
          </a:r>
          <a:r>
            <a:rPr lang="ru-RU" sz="800" kern="1200" dirty="0" err="1"/>
            <a:t>фриланс</a:t>
          </a:r>
          <a:r>
            <a:rPr lang="ru-RU" sz="800" kern="1200" dirty="0"/>
            <a:t>)</a:t>
          </a:r>
        </a:p>
      </dsp:txBody>
      <dsp:txXfrm>
        <a:off x="2462752" y="2522455"/>
        <a:ext cx="560894" cy="560894"/>
      </dsp:txXfrm>
    </dsp:sp>
    <dsp:sp modelId="{6DE2221E-0B74-4036-B9CB-E76BAECF1276}">
      <dsp:nvSpPr>
        <dsp:cNvPr id="0" name=""/>
        <dsp:cNvSpPr/>
      </dsp:nvSpPr>
      <dsp:spPr>
        <a:xfrm>
          <a:off x="1152124" y="1152127"/>
          <a:ext cx="793224" cy="7932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Научные центры</a:t>
          </a:r>
          <a:endParaRPr lang="ru-RU" sz="1200" kern="1200" dirty="0"/>
        </a:p>
      </dsp:txBody>
      <dsp:txXfrm>
        <a:off x="1268289" y="1268292"/>
        <a:ext cx="560894" cy="56089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68794F-457F-48BB-B96C-4F319598D0FB}">
      <dsp:nvSpPr>
        <dsp:cNvPr id="0" name=""/>
        <dsp:cNvSpPr/>
      </dsp:nvSpPr>
      <dsp:spPr>
        <a:xfrm>
          <a:off x="3232996" y="1350992"/>
          <a:ext cx="1717169" cy="1485421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/>
            <a:t>Конвейер внедрения: от знаний  через технику и технологию в производство</a:t>
          </a:r>
        </a:p>
      </dsp:txBody>
      <dsp:txXfrm>
        <a:off x="3517555" y="1597147"/>
        <a:ext cx="1148051" cy="993111"/>
      </dsp:txXfrm>
    </dsp:sp>
    <dsp:sp modelId="{56F423E9-259C-480B-8482-3EEEC41962ED}">
      <dsp:nvSpPr>
        <dsp:cNvPr id="0" name=""/>
        <dsp:cNvSpPr/>
      </dsp:nvSpPr>
      <dsp:spPr>
        <a:xfrm>
          <a:off x="4308274" y="640318"/>
          <a:ext cx="647883" cy="558237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2685E9-BEFA-4BE2-8496-319BFF852B81}">
      <dsp:nvSpPr>
        <dsp:cNvPr id="0" name=""/>
        <dsp:cNvSpPr/>
      </dsp:nvSpPr>
      <dsp:spPr>
        <a:xfrm>
          <a:off x="3391172" y="0"/>
          <a:ext cx="1407208" cy="121740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>
              <a:solidFill>
                <a:srgbClr val="FFFF00"/>
              </a:solidFill>
            </a:rPr>
            <a:t>Академия наук</a:t>
          </a:r>
        </a:p>
      </dsp:txBody>
      <dsp:txXfrm>
        <a:off x="3624376" y="201749"/>
        <a:ext cx="940800" cy="813902"/>
      </dsp:txXfrm>
    </dsp:sp>
    <dsp:sp modelId="{499AF98F-CAF7-47C7-8235-09880088AFA0}">
      <dsp:nvSpPr>
        <dsp:cNvPr id="0" name=""/>
        <dsp:cNvSpPr/>
      </dsp:nvSpPr>
      <dsp:spPr>
        <a:xfrm>
          <a:off x="5064404" y="1683924"/>
          <a:ext cx="647883" cy="558237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9253D3-6BEB-4065-B81D-EF24F600A6A2}">
      <dsp:nvSpPr>
        <dsp:cNvPr id="0" name=""/>
        <dsp:cNvSpPr/>
      </dsp:nvSpPr>
      <dsp:spPr>
        <a:xfrm>
          <a:off x="4681746" y="748783"/>
          <a:ext cx="1407208" cy="121740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2803859"/>
            <a:satOff val="4123"/>
            <a:lumOff val="3529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>
              <a:solidFill>
                <a:schemeClr val="tx2">
                  <a:lumMod val="75000"/>
                </a:schemeClr>
              </a:solidFill>
            </a:rPr>
            <a:t>Прикладная наука (отраслевые НИИ, КБ)</a:t>
          </a:r>
        </a:p>
      </dsp:txBody>
      <dsp:txXfrm>
        <a:off x="4914950" y="950532"/>
        <a:ext cx="940800" cy="813902"/>
      </dsp:txXfrm>
    </dsp:sp>
    <dsp:sp modelId="{054B0E9F-F94C-4B36-B7D6-BE7E05DD5FFF}">
      <dsp:nvSpPr>
        <dsp:cNvPr id="0" name=""/>
        <dsp:cNvSpPr/>
      </dsp:nvSpPr>
      <dsp:spPr>
        <a:xfrm>
          <a:off x="4539147" y="2861959"/>
          <a:ext cx="647883" cy="558237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CFBFBE-BD3F-45FB-B357-037D92F291FB}">
      <dsp:nvSpPr>
        <dsp:cNvPr id="0" name=""/>
        <dsp:cNvSpPr/>
      </dsp:nvSpPr>
      <dsp:spPr>
        <a:xfrm>
          <a:off x="4681746" y="2220803"/>
          <a:ext cx="1407208" cy="121740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5607719"/>
            <a:satOff val="8245"/>
            <a:lumOff val="7059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>
              <a:solidFill>
                <a:srgbClr val="FFC000"/>
              </a:solidFill>
            </a:rPr>
            <a:t>Проектные институты</a:t>
          </a:r>
        </a:p>
      </dsp:txBody>
      <dsp:txXfrm>
        <a:off x="4914950" y="2422552"/>
        <a:ext cx="940800" cy="813902"/>
      </dsp:txXfrm>
    </dsp:sp>
    <dsp:sp modelId="{15D2DC85-D45C-4AE2-818E-811084446B58}">
      <dsp:nvSpPr>
        <dsp:cNvPr id="0" name=""/>
        <dsp:cNvSpPr/>
      </dsp:nvSpPr>
      <dsp:spPr>
        <a:xfrm>
          <a:off x="3236191" y="2984244"/>
          <a:ext cx="647883" cy="558237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6B7A39-7E13-4784-B520-82104D47D66C}">
      <dsp:nvSpPr>
        <dsp:cNvPr id="0" name=""/>
        <dsp:cNvSpPr/>
      </dsp:nvSpPr>
      <dsp:spPr>
        <a:xfrm>
          <a:off x="3391172" y="2970424"/>
          <a:ext cx="1407208" cy="121740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8411578"/>
            <a:satOff val="12368"/>
            <a:lumOff val="10588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>
              <a:solidFill>
                <a:schemeClr val="accent6">
                  <a:lumMod val="75000"/>
                </a:schemeClr>
              </a:solidFill>
            </a:rPr>
            <a:t>Опытное производство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>
              <a:solidFill>
                <a:schemeClr val="accent6">
                  <a:lumMod val="75000"/>
                </a:schemeClr>
              </a:solidFill>
            </a:rPr>
            <a:t>(заводская наука при поддржке НИИ)</a:t>
          </a:r>
        </a:p>
      </dsp:txBody>
      <dsp:txXfrm>
        <a:off x="3624376" y="3172173"/>
        <a:ext cx="940800" cy="813902"/>
      </dsp:txXfrm>
    </dsp:sp>
    <dsp:sp modelId="{17A1A557-F159-445A-8A7A-AC22553EDE2C}">
      <dsp:nvSpPr>
        <dsp:cNvPr id="0" name=""/>
        <dsp:cNvSpPr/>
      </dsp:nvSpPr>
      <dsp:spPr>
        <a:xfrm>
          <a:off x="2467679" y="1941056"/>
          <a:ext cx="647883" cy="558237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F522EC-8900-4212-B60E-69DF443030F8}">
      <dsp:nvSpPr>
        <dsp:cNvPr id="0" name=""/>
        <dsp:cNvSpPr/>
      </dsp:nvSpPr>
      <dsp:spPr>
        <a:xfrm>
          <a:off x="2094607" y="2221641"/>
          <a:ext cx="1407208" cy="121740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11215437"/>
            <a:satOff val="16490"/>
            <a:lumOff val="14118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solidFill>
                <a:srgbClr val="FF0000"/>
              </a:solidFill>
            </a:rPr>
            <a:t>Серийное </a:t>
          </a:r>
          <a:r>
            <a:rPr lang="ru-RU" sz="800" kern="1200" dirty="0">
              <a:solidFill>
                <a:srgbClr val="FF0000"/>
              </a:solidFill>
            </a:rPr>
            <a:t>производство</a:t>
          </a:r>
          <a:endParaRPr lang="ru-RU" sz="800" kern="1200" dirty="0"/>
        </a:p>
      </dsp:txBody>
      <dsp:txXfrm>
        <a:off x="2327811" y="2423390"/>
        <a:ext cx="940800" cy="813902"/>
      </dsp:txXfrm>
    </dsp:sp>
    <dsp:sp modelId="{6CC985B7-D701-462B-86A6-9C1444A11177}">
      <dsp:nvSpPr>
        <dsp:cNvPr id="0" name=""/>
        <dsp:cNvSpPr/>
      </dsp:nvSpPr>
      <dsp:spPr>
        <a:xfrm>
          <a:off x="2094607" y="747107"/>
          <a:ext cx="1407208" cy="121740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14019296"/>
            <a:satOff val="20613"/>
            <a:lumOff val="17647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>
              <a:solidFill>
                <a:schemeClr val="accent5"/>
              </a:solidFill>
            </a:rPr>
            <a:t>Массовое производство</a:t>
          </a:r>
        </a:p>
      </dsp:txBody>
      <dsp:txXfrm>
        <a:off x="2327811" y="948856"/>
        <a:ext cx="940800" cy="8139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36987B-29CA-4CA3-A014-83227D665333}">
      <dsp:nvSpPr>
        <dsp:cNvPr id="0" name=""/>
        <dsp:cNvSpPr/>
      </dsp:nvSpPr>
      <dsp:spPr>
        <a:xfrm>
          <a:off x="1403552" y="3068"/>
          <a:ext cx="2389536" cy="119476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«Патриотический» контур технологий – 80 %</a:t>
          </a:r>
          <a:endParaRPr lang="ru-RU" sz="1500" kern="1200" dirty="0"/>
        </a:p>
      </dsp:txBody>
      <dsp:txXfrm>
        <a:off x="1438546" y="38062"/>
        <a:ext cx="2319548" cy="1124780"/>
      </dsp:txXfrm>
    </dsp:sp>
    <dsp:sp modelId="{117344C6-448F-404C-B392-054EF637350D}">
      <dsp:nvSpPr>
        <dsp:cNvPr id="0" name=""/>
        <dsp:cNvSpPr/>
      </dsp:nvSpPr>
      <dsp:spPr>
        <a:xfrm>
          <a:off x="1642506" y="1197836"/>
          <a:ext cx="238953" cy="896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6076"/>
              </a:lnTo>
              <a:lnTo>
                <a:pt x="238953" y="896076"/>
              </a:lnTo>
            </a:path>
          </a:pathLst>
        </a:custGeom>
        <a:noFill/>
        <a:ln w="425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6C5CCC-305C-490E-A77C-6C9E30835B40}">
      <dsp:nvSpPr>
        <dsp:cNvPr id="0" name=""/>
        <dsp:cNvSpPr/>
      </dsp:nvSpPr>
      <dsp:spPr>
        <a:xfrm>
          <a:off x="1881460" y="1496528"/>
          <a:ext cx="1911628" cy="11947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Технологии,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Воспроизводящиеся в стране</a:t>
          </a:r>
          <a:endParaRPr lang="ru-RU" sz="1300" kern="1200" dirty="0"/>
        </a:p>
      </dsp:txBody>
      <dsp:txXfrm>
        <a:off x="1916454" y="1531522"/>
        <a:ext cx="1841640" cy="1124780"/>
      </dsp:txXfrm>
    </dsp:sp>
    <dsp:sp modelId="{77D4DA84-4862-42C5-8271-9E64EFA4C899}">
      <dsp:nvSpPr>
        <dsp:cNvPr id="0" name=""/>
        <dsp:cNvSpPr/>
      </dsp:nvSpPr>
      <dsp:spPr>
        <a:xfrm>
          <a:off x="1642506" y="1197836"/>
          <a:ext cx="238953" cy="23895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9536"/>
              </a:lnTo>
              <a:lnTo>
                <a:pt x="238953" y="2389536"/>
              </a:lnTo>
            </a:path>
          </a:pathLst>
        </a:custGeom>
        <a:noFill/>
        <a:ln w="425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EC5BA4-35AC-4A97-8D29-3EFD87ED32B5}">
      <dsp:nvSpPr>
        <dsp:cNvPr id="0" name=""/>
        <dsp:cNvSpPr/>
      </dsp:nvSpPr>
      <dsp:spPr>
        <a:xfrm>
          <a:off x="1881460" y="2989988"/>
          <a:ext cx="1911628" cy="11947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Технологии, обеспечивающие безопасность (ВПК, госсектор и т.д.), отчасти массовый спрос</a:t>
          </a:r>
          <a:endParaRPr lang="ru-RU" sz="1300" kern="1200" dirty="0"/>
        </a:p>
      </dsp:txBody>
      <dsp:txXfrm>
        <a:off x="1916454" y="3024982"/>
        <a:ext cx="1841640" cy="1124780"/>
      </dsp:txXfrm>
    </dsp:sp>
    <dsp:sp modelId="{372B70ED-0BAE-4C57-91BF-79E997AD21A8}">
      <dsp:nvSpPr>
        <dsp:cNvPr id="0" name=""/>
        <dsp:cNvSpPr/>
      </dsp:nvSpPr>
      <dsp:spPr>
        <a:xfrm>
          <a:off x="4390473" y="3068"/>
          <a:ext cx="2389536" cy="119476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«Космополитический» контур технологий – 20 %</a:t>
          </a:r>
          <a:endParaRPr lang="ru-RU" sz="1500" kern="1200" dirty="0"/>
        </a:p>
      </dsp:txBody>
      <dsp:txXfrm>
        <a:off x="4425467" y="38062"/>
        <a:ext cx="2319548" cy="1124780"/>
      </dsp:txXfrm>
    </dsp:sp>
    <dsp:sp modelId="{1B103689-4CA7-45F1-B798-8177522A6438}">
      <dsp:nvSpPr>
        <dsp:cNvPr id="0" name=""/>
        <dsp:cNvSpPr/>
      </dsp:nvSpPr>
      <dsp:spPr>
        <a:xfrm>
          <a:off x="4629426" y="1197836"/>
          <a:ext cx="238953" cy="896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6076"/>
              </a:lnTo>
              <a:lnTo>
                <a:pt x="238953" y="896076"/>
              </a:lnTo>
            </a:path>
          </a:pathLst>
        </a:custGeom>
        <a:noFill/>
        <a:ln w="425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42A25-7953-481E-96B2-4F79D4E2F649}">
      <dsp:nvSpPr>
        <dsp:cNvPr id="0" name=""/>
        <dsp:cNvSpPr/>
      </dsp:nvSpPr>
      <dsp:spPr>
        <a:xfrm>
          <a:off x="4868380" y="1496528"/>
          <a:ext cx="1911628" cy="11947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Технологии, импортируемые из-за рубежа</a:t>
          </a:r>
          <a:endParaRPr lang="ru-RU" sz="1300" kern="1200" dirty="0"/>
        </a:p>
      </dsp:txBody>
      <dsp:txXfrm>
        <a:off x="4903374" y="1531522"/>
        <a:ext cx="1841640" cy="1124780"/>
      </dsp:txXfrm>
    </dsp:sp>
    <dsp:sp modelId="{3D5EABA6-447A-45CC-8102-D7E876723519}">
      <dsp:nvSpPr>
        <dsp:cNvPr id="0" name=""/>
        <dsp:cNvSpPr/>
      </dsp:nvSpPr>
      <dsp:spPr>
        <a:xfrm>
          <a:off x="4629426" y="1197836"/>
          <a:ext cx="238953" cy="23895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9536"/>
              </a:lnTo>
              <a:lnTo>
                <a:pt x="238953" y="2389536"/>
              </a:lnTo>
            </a:path>
          </a:pathLst>
        </a:custGeom>
        <a:noFill/>
        <a:ln w="425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453EFD-3CB5-4EAF-9EB4-E71A637EB7EE}">
      <dsp:nvSpPr>
        <dsp:cNvPr id="0" name=""/>
        <dsp:cNvSpPr/>
      </dsp:nvSpPr>
      <dsp:spPr>
        <a:xfrm>
          <a:off x="4868380" y="2989988"/>
          <a:ext cx="1911628" cy="11947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«Некритичные» + «опережающие» критичные технологии</a:t>
          </a:r>
          <a:endParaRPr lang="ru-RU" sz="1300" kern="1200" dirty="0"/>
        </a:p>
      </dsp:txBody>
      <dsp:txXfrm>
        <a:off x="4903374" y="3024982"/>
        <a:ext cx="1841640" cy="11247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D5B046-1210-45C3-A956-185255C3E534}">
      <dsp:nvSpPr>
        <dsp:cNvPr id="0" name=""/>
        <dsp:cNvSpPr/>
      </dsp:nvSpPr>
      <dsp:spPr>
        <a:xfrm>
          <a:off x="1479974" y="851"/>
          <a:ext cx="2321606" cy="11608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«Протекционистские отрасли» - 80 %</a:t>
          </a:r>
          <a:endParaRPr lang="ru-RU" sz="1600" kern="1200" dirty="0"/>
        </a:p>
      </dsp:txBody>
      <dsp:txXfrm>
        <a:off x="1513973" y="34850"/>
        <a:ext cx="2253608" cy="1092805"/>
      </dsp:txXfrm>
    </dsp:sp>
    <dsp:sp modelId="{DEA3DDC2-9DC3-458F-A4FF-E6677AC84E81}">
      <dsp:nvSpPr>
        <dsp:cNvPr id="0" name=""/>
        <dsp:cNvSpPr/>
      </dsp:nvSpPr>
      <dsp:spPr>
        <a:xfrm>
          <a:off x="1712134" y="1161654"/>
          <a:ext cx="232160" cy="932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2258"/>
              </a:lnTo>
              <a:lnTo>
                <a:pt x="232160" y="932258"/>
              </a:lnTo>
            </a:path>
          </a:pathLst>
        </a:custGeom>
        <a:noFill/>
        <a:ln w="425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45A545-D247-43BC-8E6B-C870CE84B48D}">
      <dsp:nvSpPr>
        <dsp:cNvPr id="0" name=""/>
        <dsp:cNvSpPr/>
      </dsp:nvSpPr>
      <dsp:spPr>
        <a:xfrm>
          <a:off x="1944295" y="1451854"/>
          <a:ext cx="1833270" cy="1284115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Те же ВПК и госсектор и др.  </a:t>
          </a:r>
          <a:endParaRPr lang="ru-RU" sz="2400" kern="1200" dirty="0"/>
        </a:p>
      </dsp:txBody>
      <dsp:txXfrm>
        <a:off x="1981905" y="1489464"/>
        <a:ext cx="1758050" cy="1208895"/>
      </dsp:txXfrm>
    </dsp:sp>
    <dsp:sp modelId="{925A7A58-7A07-4D25-9F8C-F40042E1C48C}">
      <dsp:nvSpPr>
        <dsp:cNvPr id="0" name=""/>
        <dsp:cNvSpPr/>
      </dsp:nvSpPr>
      <dsp:spPr>
        <a:xfrm>
          <a:off x="1712134" y="1161654"/>
          <a:ext cx="232160" cy="2444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4918"/>
              </a:lnTo>
              <a:lnTo>
                <a:pt x="232160" y="2444918"/>
              </a:lnTo>
            </a:path>
          </a:pathLst>
        </a:custGeom>
        <a:noFill/>
        <a:ln w="425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5F8DDB-D6F9-4269-8BD9-9B8090D217AA}">
      <dsp:nvSpPr>
        <dsp:cNvPr id="0" name=""/>
        <dsp:cNvSpPr/>
      </dsp:nvSpPr>
      <dsp:spPr>
        <a:xfrm>
          <a:off x="1944295" y="3026170"/>
          <a:ext cx="1857284" cy="1160803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Связаны с базовыми потребностями</a:t>
          </a:r>
          <a:endParaRPr lang="ru-RU" sz="1500" kern="1200" dirty="0"/>
        </a:p>
      </dsp:txBody>
      <dsp:txXfrm>
        <a:off x="1978294" y="3060169"/>
        <a:ext cx="1789286" cy="1092805"/>
      </dsp:txXfrm>
    </dsp:sp>
    <dsp:sp modelId="{56B42C1C-455C-4EA7-B4DE-A96BF5C854C9}">
      <dsp:nvSpPr>
        <dsp:cNvPr id="0" name=""/>
        <dsp:cNvSpPr/>
      </dsp:nvSpPr>
      <dsp:spPr>
        <a:xfrm>
          <a:off x="4381981" y="851"/>
          <a:ext cx="2321606" cy="11608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«Фритредерские отрасли» – 20 %</a:t>
          </a:r>
          <a:endParaRPr lang="ru-RU" sz="1600" kern="1200" dirty="0"/>
        </a:p>
      </dsp:txBody>
      <dsp:txXfrm>
        <a:off x="4415980" y="34850"/>
        <a:ext cx="2253608" cy="1092805"/>
      </dsp:txXfrm>
    </dsp:sp>
    <dsp:sp modelId="{D1632FE6-7CD9-4920-A2A6-D3CD3217D4CB}">
      <dsp:nvSpPr>
        <dsp:cNvPr id="0" name=""/>
        <dsp:cNvSpPr/>
      </dsp:nvSpPr>
      <dsp:spPr>
        <a:xfrm>
          <a:off x="4614142" y="1161654"/>
          <a:ext cx="232160" cy="870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602"/>
              </a:lnTo>
              <a:lnTo>
                <a:pt x="232160" y="870602"/>
              </a:lnTo>
            </a:path>
          </a:pathLst>
        </a:custGeom>
        <a:noFill/>
        <a:ln w="425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17AC8F-4873-48EE-9E08-D29924F27ADA}">
      <dsp:nvSpPr>
        <dsp:cNvPr id="0" name=""/>
        <dsp:cNvSpPr/>
      </dsp:nvSpPr>
      <dsp:spPr>
        <a:xfrm>
          <a:off x="4846303" y="1451854"/>
          <a:ext cx="1857284" cy="1160803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«Новые отрасли»</a:t>
          </a:r>
          <a:endParaRPr lang="ru-RU" sz="1500" kern="1200" dirty="0"/>
        </a:p>
      </dsp:txBody>
      <dsp:txXfrm>
        <a:off x="4880302" y="1485853"/>
        <a:ext cx="1789286" cy="1092805"/>
      </dsp:txXfrm>
    </dsp:sp>
    <dsp:sp modelId="{05CC87EB-6212-462D-B2F2-55A0F1046C82}">
      <dsp:nvSpPr>
        <dsp:cNvPr id="0" name=""/>
        <dsp:cNvSpPr/>
      </dsp:nvSpPr>
      <dsp:spPr>
        <a:xfrm>
          <a:off x="4614142" y="1161654"/>
          <a:ext cx="232160" cy="2321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1606"/>
              </a:lnTo>
              <a:lnTo>
                <a:pt x="232160" y="2321606"/>
              </a:lnTo>
            </a:path>
          </a:pathLst>
        </a:custGeom>
        <a:noFill/>
        <a:ln w="425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04FD0D-3FBA-44F3-B6B2-709D6A18A2CE}">
      <dsp:nvSpPr>
        <dsp:cNvPr id="0" name=""/>
        <dsp:cNvSpPr/>
      </dsp:nvSpPr>
      <dsp:spPr>
        <a:xfrm>
          <a:off x="4846303" y="2902858"/>
          <a:ext cx="1857284" cy="1160803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Отрасли с «сильным потребительским эффектом»</a:t>
          </a:r>
          <a:endParaRPr lang="ru-RU" sz="1500" kern="1200" dirty="0"/>
        </a:p>
      </dsp:txBody>
      <dsp:txXfrm>
        <a:off x="4880302" y="2936857"/>
        <a:ext cx="1789286" cy="1092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Радиальный шестиугольник"/>
  <dgm:desc val="Служит для отображения последовательного процесса, связанного с центральной идеей или темой. Ограничен шестью фигурами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0AFF4DD-8A1C-46D3-A3FB-78C63BD1C8BA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0AC96AD-CD72-487E-9CD6-CE7217FDD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461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333D8AF8-3252-4411-BEFC-C9C4D71161D5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564622F4-C80E-4A62-B245-44060F0D61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350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622F4-C80E-4A62-B245-44060F0D617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285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2197-0071-48E4-81EC-1C1463F2A849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AB9EE-2A8A-4004-BC2D-B0361E4995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2197-0071-48E4-81EC-1C1463F2A849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AB9EE-2A8A-4004-BC2D-B0361E4995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2197-0071-48E4-81EC-1C1463F2A849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AB9EE-2A8A-4004-BC2D-B0361E4995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2197-0071-48E4-81EC-1C1463F2A849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AB9EE-2A8A-4004-BC2D-B0361E4995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2197-0071-48E4-81EC-1C1463F2A849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AB9EE-2A8A-4004-BC2D-B0361E4995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2197-0071-48E4-81EC-1C1463F2A849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AB9EE-2A8A-4004-BC2D-B0361E4995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2197-0071-48E4-81EC-1C1463F2A849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AB9EE-2A8A-4004-BC2D-B0361E4995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2197-0071-48E4-81EC-1C1463F2A849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AB9EE-2A8A-4004-BC2D-B0361E4995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2197-0071-48E4-81EC-1C1463F2A849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AB9EE-2A8A-4004-BC2D-B0361E4995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2197-0071-48E4-81EC-1C1463F2A849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AB9EE-2A8A-4004-BC2D-B0361E4995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2197-0071-48E4-81EC-1C1463F2A849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AB9EE-2A8A-4004-BC2D-B0361E49957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7862197-0071-48E4-81EC-1C1463F2A849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7CAB9EE-2A8A-4004-BC2D-B0361E49957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573016"/>
            <a:ext cx="7772400" cy="965969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effectLst/>
              </a:rPr>
              <a:t>Роль теории в стимулировании </a:t>
            </a:r>
            <a:r>
              <a:rPr lang="ru-RU" sz="3600" dirty="0" err="1">
                <a:effectLst/>
              </a:rPr>
              <a:t>инновационности</a:t>
            </a:r>
            <a:r>
              <a:rPr lang="ru-RU" sz="3600" dirty="0">
                <a:effectLst/>
              </a:rPr>
              <a:t> и импортозамещения для отечественной </a:t>
            </a:r>
            <a:r>
              <a:rPr lang="ru-RU" sz="3600" dirty="0" smtClean="0">
                <a:effectLst/>
              </a:rPr>
              <a:t>экономики</a:t>
            </a:r>
            <a:br>
              <a:rPr lang="ru-RU" sz="3600" dirty="0" smtClean="0">
                <a:effectLst/>
              </a:rPr>
            </a:br>
            <a:r>
              <a:rPr lang="ru-RU" sz="3600" dirty="0" smtClean="0">
                <a:effectLst/>
              </a:rPr>
              <a:t>(на примере </a:t>
            </a:r>
            <a:r>
              <a:rPr lang="ru-RU" sz="3600" dirty="0">
                <a:effectLst/>
              </a:rPr>
              <a:t>В</a:t>
            </a:r>
            <a:r>
              <a:rPr lang="ru-RU" sz="3600" dirty="0" smtClean="0">
                <a:effectLst/>
              </a:rPr>
              <a:t>ПК)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810064" cy="147216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Анализ и выводы, теория и практика</a:t>
            </a:r>
          </a:p>
          <a:p>
            <a:r>
              <a:rPr lang="ru-RU" dirty="0" smtClean="0"/>
              <a:t>18-20.04.2017 </a:t>
            </a:r>
            <a:r>
              <a:rPr lang="ru-RU" dirty="0"/>
              <a:t>Ломоносовские чтения-2017. Секция экономических наук</a:t>
            </a:r>
          </a:p>
          <a:p>
            <a:r>
              <a:rPr lang="ru-RU" dirty="0" smtClean="0"/>
              <a:t>.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Теория общественного воспроизводства – основа формирования современной экономической модели России </a:t>
            </a:r>
            <a:endParaRPr lang="ru-RU" dirty="0" smtClean="0"/>
          </a:p>
          <a:p>
            <a:endParaRPr lang="ru-RU" dirty="0"/>
          </a:p>
          <a:p>
            <a:r>
              <a:rPr lang="ru-RU" b="1" dirty="0" smtClean="0"/>
              <a:t>Сессия 3</a:t>
            </a:r>
            <a:endParaRPr lang="ru-RU" b="1" dirty="0" smtClean="0"/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Гумаргалиев И.Е. </a:t>
            </a:r>
          </a:p>
        </p:txBody>
      </p:sp>
    </p:spTree>
    <p:extLst>
      <p:ext uri="{BB962C8B-B14F-4D97-AF65-F5344CB8AC3E}">
        <p14:creationId xmlns:p14="http://schemas.microsoft.com/office/powerpoint/2010/main" val="123353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II.</a:t>
            </a:r>
            <a:r>
              <a:rPr lang="ru-RU" dirty="0" smtClean="0"/>
              <a:t> Опыт ВПК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3792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Предпосылки процесса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9924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9309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Задачи, поставленные перед ВПК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160470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7804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Качественные задачи, стоящие перед ВПК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3952307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7690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новой конверсии производства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039797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1008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Переход к рентабельности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5533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3750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en-US" dirty="0" smtClean="0"/>
              <a:t>III.</a:t>
            </a:r>
            <a:r>
              <a:rPr lang="ru-RU" dirty="0" smtClean="0"/>
              <a:t> Модели развития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467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Схема взаимодействия корпораций ВПК, как «</a:t>
            </a:r>
            <a:r>
              <a:rPr lang="ru-RU" dirty="0" err="1" smtClean="0"/>
              <a:t>техноструктуры</a:t>
            </a:r>
            <a:r>
              <a:rPr lang="ru-RU" dirty="0" smtClean="0"/>
              <a:t>» по </a:t>
            </a:r>
            <a:r>
              <a:rPr lang="ru-RU" dirty="0" err="1" smtClean="0"/>
              <a:t>Гэлбрейту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84860205"/>
              </p:ext>
            </p:extLst>
          </p:nvPr>
        </p:nvGraphicFramePr>
        <p:xfrm>
          <a:off x="1691680" y="1484784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4820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effectLst/>
              </a:rPr>
              <a:t>Схема внедрения нововведений от фундаментальных исследований до массового </a:t>
            </a:r>
            <a:r>
              <a:rPr lang="ru-RU" sz="2400" dirty="0" smtClean="0">
                <a:effectLst/>
              </a:rPr>
              <a:t>производства (с участием ВПК)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807517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7548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en-US" dirty="0" smtClean="0"/>
              <a:t>IV.</a:t>
            </a:r>
            <a:r>
              <a:rPr lang="ru-RU" dirty="0" smtClean="0"/>
              <a:t> «Контурный подход»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020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en-US" dirty="0" smtClean="0"/>
              <a:t>I. </a:t>
            </a:r>
            <a:r>
              <a:rPr lang="ru-RU" dirty="0" smtClean="0"/>
              <a:t>Предпосылки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705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технологий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512780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7926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725144"/>
            <a:ext cx="8183880" cy="1309896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Соотношение отраслей (не всегда совпадает с соотношением технологий)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572220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11945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27336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25004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Механизмы взаимодействия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379951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13712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en-US" dirty="0" smtClean="0"/>
              <a:t>V.</a:t>
            </a:r>
            <a:r>
              <a:rPr lang="ru-RU" dirty="0" smtClean="0"/>
              <a:t> Результаты воспроизводства «через ВПК»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414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664849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36144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Стимулирующие меры для </a:t>
            </a:r>
            <a:r>
              <a:rPr lang="ru-RU" dirty="0"/>
              <a:t>В</a:t>
            </a:r>
            <a:r>
              <a:rPr lang="ru-RU" dirty="0" smtClean="0"/>
              <a:t>ПК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020214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71490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en-US" dirty="0" smtClean="0"/>
              <a:t>VI.</a:t>
            </a:r>
            <a:r>
              <a:rPr lang="ru-RU" dirty="0" smtClean="0"/>
              <a:t> Выводы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89058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Таким образом, развитие предприятий ВПК в новых условиях может стать фундаментом политики «новой индустриализации» и решить ряд проблем отечественной экономики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И сделать это можно при помощи «неортодоксальной экономической теории», доказавшей свою актуальность на протяжении ХХ века.  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23938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marL="0" indent="0" algn="ctr">
              <a:buNone/>
            </a:pPr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060941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Предпосылки развития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Одной из проблем, которой занималась и занимается современная отечественная экономическая школа,  в разные периоды своей деятельности, является проблема повышения эффективности национальной экономики и стимулирования ее роста. Ключевыми элементами решения данных проблем могут стать созданием </a:t>
            </a:r>
            <a:r>
              <a:rPr lang="ru-RU" dirty="0">
                <a:solidFill>
                  <a:srgbClr val="FF0000"/>
                </a:solidFill>
              </a:rPr>
              <a:t>благоприятных условий для инновационного развития и опора на импортозамещение.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153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Инновационное развитие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Стимулированием инновационного развития может считаться комплекс мероприятий   </a:t>
            </a:r>
            <a:r>
              <a:rPr lang="ru-RU" dirty="0">
                <a:solidFill>
                  <a:srgbClr val="FF0000"/>
                </a:solidFill>
              </a:rPr>
              <a:t>по культивированию, воспроизводству и внедрению </a:t>
            </a:r>
            <a:r>
              <a:rPr lang="ru-RU" dirty="0"/>
              <a:t>в хозяйственную практику (производство) технологий и </a:t>
            </a:r>
            <a:r>
              <a:rPr lang="ru-RU" dirty="0" smtClean="0">
                <a:solidFill>
                  <a:srgbClr val="FF0000"/>
                </a:solidFill>
              </a:rPr>
              <a:t>материальных/ нематериальных носителей (</a:t>
            </a:r>
            <a:r>
              <a:rPr lang="ru-RU" dirty="0">
                <a:solidFill>
                  <a:srgbClr val="FF0000"/>
                </a:solidFill>
              </a:rPr>
              <a:t>оборудования и т.д.)</a:t>
            </a:r>
            <a:r>
              <a:rPr lang="ru-RU" dirty="0"/>
              <a:t>, позволяющих создавать новые товары и услуги, либо существующие их аналоги, но с меньшими затратами и новыми качественным характеристиками.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0010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процесса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Также, речь может идти о создании принципиально </a:t>
            </a:r>
            <a:r>
              <a:rPr lang="ru-RU" dirty="0">
                <a:solidFill>
                  <a:srgbClr val="FF0000"/>
                </a:solidFill>
              </a:rPr>
              <a:t>нового класса технологий</a:t>
            </a:r>
            <a:r>
              <a:rPr lang="ru-RU" dirty="0"/>
              <a:t>, создающего целые отрасли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Нельзя не упомянуть в этой связи и о </a:t>
            </a:r>
            <a:r>
              <a:rPr lang="ru-RU" dirty="0">
                <a:solidFill>
                  <a:srgbClr val="FF0000"/>
                </a:solidFill>
              </a:rPr>
              <a:t>системе обучению передовым методам и методикам</a:t>
            </a:r>
            <a:r>
              <a:rPr lang="ru-RU" dirty="0"/>
              <a:t>, при развитии инноваций, </a:t>
            </a:r>
            <a:r>
              <a:rPr lang="ru-RU" dirty="0">
                <a:solidFill>
                  <a:srgbClr val="FF0000"/>
                </a:solidFill>
              </a:rPr>
              <a:t>обеспечении инфраструктуры процесса</a:t>
            </a:r>
            <a:r>
              <a:rPr lang="ru-RU" dirty="0"/>
              <a:t>, утилизации продуктов инноваций и т.д.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0328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Теоретическое </a:t>
            </a:r>
            <a:r>
              <a:rPr lang="ru-RU" dirty="0"/>
              <a:t>обоснование </a:t>
            </a:r>
            <a:r>
              <a:rPr lang="ru-RU" dirty="0" err="1"/>
              <a:t>инновационности</a:t>
            </a:r>
            <a:r>
              <a:rPr lang="ru-RU" dirty="0"/>
              <a:t> можно найти в работах </a:t>
            </a:r>
            <a:r>
              <a:rPr lang="ru-RU" dirty="0">
                <a:solidFill>
                  <a:srgbClr val="FF0000"/>
                </a:solidFill>
              </a:rPr>
              <a:t>Й. </a:t>
            </a:r>
            <a:r>
              <a:rPr lang="ru-RU" dirty="0" err="1">
                <a:solidFill>
                  <a:srgbClr val="FF0000"/>
                </a:solidFill>
              </a:rPr>
              <a:t>Шумпетера</a:t>
            </a:r>
            <a:r>
              <a:rPr lang="ru-RU" dirty="0">
                <a:solidFill>
                  <a:srgbClr val="FF0000"/>
                </a:solidFill>
              </a:rPr>
              <a:t>, а также </a:t>
            </a:r>
            <a:r>
              <a:rPr lang="ru-RU" dirty="0" err="1">
                <a:solidFill>
                  <a:srgbClr val="FF0000"/>
                </a:solidFill>
              </a:rPr>
              <a:t>Дж.К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ru-RU" dirty="0" err="1">
                <a:solidFill>
                  <a:srgbClr val="FF0000"/>
                </a:solidFill>
              </a:rPr>
              <a:t>Гэлбрейта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и других исследователей как </a:t>
            </a:r>
            <a:r>
              <a:rPr lang="ru-RU" dirty="0">
                <a:solidFill>
                  <a:srgbClr val="FF0000"/>
                </a:solidFill>
              </a:rPr>
              <a:t>институционального, так и  </a:t>
            </a:r>
            <a:r>
              <a:rPr lang="ru-RU" dirty="0" err="1">
                <a:solidFill>
                  <a:srgbClr val="FF0000"/>
                </a:solidFill>
              </a:rPr>
              <a:t>и</a:t>
            </a:r>
            <a:r>
              <a:rPr lang="ru-RU" dirty="0">
                <a:solidFill>
                  <a:srgbClr val="FF0000"/>
                </a:solidFill>
              </a:rPr>
              <a:t> марксистского направления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9492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Импортозамещение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Импортозамещение является разновидностью </a:t>
            </a:r>
            <a:r>
              <a:rPr lang="ru-RU" dirty="0">
                <a:solidFill>
                  <a:srgbClr val="FF0000"/>
                </a:solidFill>
              </a:rPr>
              <a:t>«неортодоксальной» экономической политики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Оно </a:t>
            </a:r>
            <a:r>
              <a:rPr lang="ru-RU" dirty="0"/>
              <a:t>логически проистекает из самого процесса развития,  </a:t>
            </a:r>
            <a:r>
              <a:rPr lang="ru-RU" dirty="0">
                <a:solidFill>
                  <a:srgbClr val="FF0000"/>
                </a:solidFill>
              </a:rPr>
              <a:t>не вписывающегося в стандартные, «предписанные» и логические схемы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Обычно </a:t>
            </a:r>
            <a:r>
              <a:rPr lang="ru-RU" dirty="0"/>
              <a:t>к нему прибегали страны для устранения отставания в развитии критически важных отраслей.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5087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И способом решения для отстающих стран могли быть два варианта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Первый – это следование в фарватере политики развитых стран (часто метрополий) и надежда на вероятное улучшение своего положения. </a:t>
            </a:r>
            <a:endParaRPr lang="ru-RU" dirty="0" smtClean="0"/>
          </a:p>
          <a:p>
            <a:r>
              <a:rPr lang="ru-RU" dirty="0" smtClean="0"/>
              <a:t>Другой </a:t>
            </a:r>
            <a:r>
              <a:rPr lang="ru-RU" dirty="0"/>
              <a:t>вариант – независимое развитие, связанное с трудностями роста на собственной основе, но, в перспективе, более устойчивое положение.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850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Теория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Теоретическим обоснованием импортозамещения являются концепции Ф. Листа и его последователей из «исторической школы» и ряд других, также «неортодоксальных», в частности теория Р. Пребиша о «периферийном развитии».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470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526</TotalTime>
  <Words>845</Words>
  <Application>Microsoft Office PowerPoint</Application>
  <PresentationFormat>Экран (4:3)</PresentationFormat>
  <Paragraphs>136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Аспект</vt:lpstr>
      <vt:lpstr>Роль теории в стимулировании инновационности и импортозамещения для отечественной экономики (на примере ВПК)  </vt:lpstr>
      <vt:lpstr>Презентация PowerPoint</vt:lpstr>
      <vt:lpstr>Предпосылки развития </vt:lpstr>
      <vt:lpstr>Инновационное развитие </vt:lpstr>
      <vt:lpstr>Содержание процесса</vt:lpstr>
      <vt:lpstr>Теория</vt:lpstr>
      <vt:lpstr>Импортозамещение</vt:lpstr>
      <vt:lpstr>Реализация</vt:lpstr>
      <vt:lpstr>Теория </vt:lpstr>
      <vt:lpstr>Презентация PowerPoint</vt:lpstr>
      <vt:lpstr> Предпосылки процесса</vt:lpstr>
      <vt:lpstr>Задачи, поставленные перед ВПК</vt:lpstr>
      <vt:lpstr>Качественные задачи, стоящие перед ВПК</vt:lpstr>
      <vt:lpstr>Этапы новой конверсии производства</vt:lpstr>
      <vt:lpstr>Переход к рентабельности </vt:lpstr>
      <vt:lpstr>Презентация PowerPoint</vt:lpstr>
      <vt:lpstr>Схема взаимодействия корпораций ВПК, как «техноструктуры» по Гэлбрейту</vt:lpstr>
      <vt:lpstr>Схема внедрения нововведений от фундаментальных исследований до массового производства (с участием ВПК)</vt:lpstr>
      <vt:lpstr>Презентация PowerPoint</vt:lpstr>
      <vt:lpstr>Структура технологий</vt:lpstr>
      <vt:lpstr>Соотношение отраслей (не всегда совпадает с соотношением технологий)</vt:lpstr>
      <vt:lpstr>Презентация PowerPoint</vt:lpstr>
      <vt:lpstr>Механизмы взаимодействия</vt:lpstr>
      <vt:lpstr>Презентация PowerPoint</vt:lpstr>
      <vt:lpstr>Презентация PowerPoint</vt:lpstr>
      <vt:lpstr>Стимулирующие меры для ВПК</vt:lpstr>
      <vt:lpstr>Презентация PowerPoint</vt:lpstr>
      <vt:lpstr>Вывод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Мастер</dc:creator>
  <cp:lastModifiedBy>Мастер</cp:lastModifiedBy>
  <cp:revision>44</cp:revision>
  <cp:lastPrinted>2017-04-18T09:52:30Z</cp:lastPrinted>
  <dcterms:created xsi:type="dcterms:W3CDTF">2016-11-27T06:40:47Z</dcterms:created>
  <dcterms:modified xsi:type="dcterms:W3CDTF">2017-04-18T09:53:46Z</dcterms:modified>
</cp:coreProperties>
</file>